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25"/>
  </p:notesMasterIdLst>
  <p:sldIdLst>
    <p:sldId id="266" r:id="rId2"/>
    <p:sldId id="267" r:id="rId3"/>
    <p:sldId id="273" r:id="rId4"/>
    <p:sldId id="268" r:id="rId5"/>
    <p:sldId id="290" r:id="rId6"/>
    <p:sldId id="287" r:id="rId7"/>
    <p:sldId id="291" r:id="rId8"/>
    <p:sldId id="293" r:id="rId9"/>
    <p:sldId id="294" r:id="rId10"/>
    <p:sldId id="296" r:id="rId11"/>
    <p:sldId id="297" r:id="rId12"/>
    <p:sldId id="299" r:id="rId13"/>
    <p:sldId id="298" r:id="rId14"/>
    <p:sldId id="301" r:id="rId15"/>
    <p:sldId id="300" r:id="rId16"/>
    <p:sldId id="302" r:id="rId17"/>
    <p:sldId id="295" r:id="rId18"/>
    <p:sldId id="276" r:id="rId19"/>
    <p:sldId id="303" r:id="rId20"/>
    <p:sldId id="304" r:id="rId21"/>
    <p:sldId id="306" r:id="rId22"/>
    <p:sldId id="286" r:id="rId23"/>
    <p:sldId id="272" r:id="rId24"/>
  </p:sldIdLst>
  <p:sldSz cx="24382413" cy="13716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221" userDrawn="1">
          <p15:clr>
            <a:srgbClr val="A4A3A4"/>
          </p15:clr>
        </p15:guide>
        <p15:guide id="2" pos="421" userDrawn="1">
          <p15:clr>
            <a:srgbClr val="A4A3A4"/>
          </p15:clr>
        </p15:guide>
        <p15:guide id="3" pos="14938" userDrawn="1">
          <p15:clr>
            <a:srgbClr val="A4A3A4"/>
          </p15:clr>
        </p15:guide>
        <p15:guide id="4" orient="horz" pos="6861" userDrawn="1">
          <p15:clr>
            <a:srgbClr val="A4A3A4"/>
          </p15:clr>
        </p15:guide>
        <p15:guide id="5" orient="horz" pos="6405" userDrawn="1">
          <p15:clr>
            <a:srgbClr val="A4A3A4"/>
          </p15:clr>
        </p15:guide>
        <p15:guide id="6" pos="4141" userDrawn="1">
          <p15:clr>
            <a:srgbClr val="A4A3A4"/>
          </p15:clr>
        </p15:guide>
        <p15:guide id="7" pos="7861" userDrawn="1">
          <p15:clr>
            <a:srgbClr val="A4A3A4"/>
          </p15:clr>
        </p15:guide>
        <p15:guide id="8" pos="11626" userDrawn="1">
          <p15:clr>
            <a:srgbClr val="A4A3A4"/>
          </p15:clr>
        </p15:guide>
        <p15:guide id="9" orient="horz" pos="421" userDrawn="1">
          <p15:clr>
            <a:srgbClr val="A4A3A4"/>
          </p15:clr>
        </p15:guide>
        <p15:guide id="10" orient="horz" pos="1008" userDrawn="1">
          <p15:clr>
            <a:srgbClr val="A4A3A4"/>
          </p15:clr>
        </p15:guide>
        <p15:guide id="11" orient="horz" pos="1597" userDrawn="1">
          <p15:clr>
            <a:srgbClr val="A4A3A4"/>
          </p15:clr>
        </p15:guide>
        <p15:guide id="12" pos="3733" userDrawn="1">
          <p15:clr>
            <a:srgbClr val="A4A3A4"/>
          </p15:clr>
        </p15:guide>
        <p15:guide id="13" pos="7498" userDrawn="1">
          <p15:clr>
            <a:srgbClr val="A4A3A4"/>
          </p15:clr>
        </p15:guide>
        <p15:guide id="14" pos="11149" userDrawn="1">
          <p15:clr>
            <a:srgbClr val="A4A3A4"/>
          </p15:clr>
        </p15:guide>
        <p15:guide id="15" orient="horz" pos="8640" userDrawn="1">
          <p15:clr>
            <a:srgbClr val="A4A3A4"/>
          </p15:clr>
        </p15:guide>
        <p15:guide id="16" orient="horz" userDrawn="1">
          <p15:clr>
            <a:srgbClr val="A4A3A4"/>
          </p15:clr>
        </p15:guide>
        <p15:guide id="17" userDrawn="1">
          <p15:clr>
            <a:srgbClr val="A4A3A4"/>
          </p15:clr>
        </p15:guide>
        <p15:guide id="18" pos="15359" userDrawn="1">
          <p15:clr>
            <a:srgbClr val="A4A3A4"/>
          </p15:clr>
        </p15:guide>
        <p15:guide id="19" orient="horz" pos="7632" userDrawn="1">
          <p15:clr>
            <a:srgbClr val="A4A3A4"/>
          </p15:clr>
        </p15:guide>
        <p15:guide id="20" orient="horz" pos="7224" userDrawn="1">
          <p15:clr>
            <a:srgbClr val="A4A3A4"/>
          </p15:clr>
        </p15:guide>
        <p15:guide id="21" orient="horz" pos="8312" userDrawn="1">
          <p15:clr>
            <a:srgbClr val="A4A3A4"/>
          </p15:clr>
        </p15:guide>
        <p15:guide id="22" orient="horz" pos="7450" userDrawn="1">
          <p15:clr>
            <a:srgbClr val="A4A3A4"/>
          </p15:clr>
        </p15:guide>
        <p15:guide id="23" orient="horz" pos="794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2100"/>
    <a:srgbClr val="F73A1D"/>
    <a:srgbClr val="F25A42"/>
    <a:srgbClr val="002129"/>
    <a:srgbClr val="EEE9E2"/>
    <a:srgbClr val="EDE9E3"/>
    <a:srgbClr val="DCD5CC"/>
    <a:srgbClr val="EDE9E2"/>
    <a:srgbClr val="DED5C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934" autoAdjust="0"/>
    <p:restoredTop sz="94661"/>
  </p:normalViewPr>
  <p:slideViewPr>
    <p:cSldViewPr snapToGrid="0" snapToObjects="1" showGuides="1">
      <p:cViewPr varScale="1">
        <p:scale>
          <a:sx n="26" d="100"/>
          <a:sy n="26" d="100"/>
        </p:scale>
        <p:origin x="226" y="173"/>
      </p:cViewPr>
      <p:guideLst>
        <p:guide orient="horz" pos="8221"/>
        <p:guide pos="421"/>
        <p:guide pos="14938"/>
        <p:guide orient="horz" pos="6861"/>
        <p:guide orient="horz" pos="6405"/>
        <p:guide pos="4141"/>
        <p:guide pos="7861"/>
        <p:guide pos="11626"/>
        <p:guide orient="horz" pos="421"/>
        <p:guide orient="horz" pos="1008"/>
        <p:guide orient="horz" pos="1597"/>
        <p:guide pos="3733"/>
        <p:guide pos="7498"/>
        <p:guide pos="11149"/>
        <p:guide orient="horz" pos="8640"/>
        <p:guide orient="horz"/>
        <p:guide/>
        <p:guide pos="15359"/>
        <p:guide orient="horz" pos="7632"/>
        <p:guide orient="horz" pos="7224"/>
        <p:guide orient="horz" pos="8312"/>
        <p:guide orient="horz" pos="7450"/>
        <p:guide orient="horz" pos="7949"/>
      </p:guideLst>
    </p:cSldViewPr>
  </p:slideViewPr>
  <p:outlineViewPr>
    <p:cViewPr>
      <p:scale>
        <a:sx n="33" d="100"/>
        <a:sy n="33" d="100"/>
      </p:scale>
      <p:origin x="0" y="0"/>
    </p:cViewPr>
  </p:outlineViewPr>
  <p:notesTextViewPr>
    <p:cViewPr>
      <p:scale>
        <a:sx n="400" d="100"/>
        <a:sy n="4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077E13-0B31-473D-8025-61151CDB063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ES"/>
        </a:p>
      </dgm:t>
    </dgm:pt>
    <dgm:pt modelId="{5BB272D1-7D48-4969-9186-62261C191950}">
      <dgm:prSet phldrT="[Texto]" custT="1"/>
      <dgm:spPr/>
      <dgm:t>
        <a:bodyPr/>
        <a:lstStyle/>
        <a:p>
          <a:r>
            <a:rPr lang="es-ES" sz="4800" dirty="0">
              <a:latin typeface="IBM Plex Sans" panose="020B0503050203000203" pitchFamily="34" charset="0"/>
            </a:rPr>
            <a:t>Shock o impacto emocional</a:t>
          </a:r>
        </a:p>
      </dgm:t>
    </dgm:pt>
    <dgm:pt modelId="{702EAE04-4D58-400B-951D-5730CF1C4B4B}" type="parTrans" cxnId="{3249C174-8196-4E91-9F2F-1A6E967AF84E}">
      <dgm:prSet/>
      <dgm:spPr/>
      <dgm:t>
        <a:bodyPr/>
        <a:lstStyle/>
        <a:p>
          <a:endParaRPr lang="es-ES" sz="3600">
            <a:latin typeface="IBM Plex Sans" panose="020B0503050203000203" pitchFamily="34" charset="0"/>
          </a:endParaRPr>
        </a:p>
      </dgm:t>
    </dgm:pt>
    <dgm:pt modelId="{ADE2FF18-17FB-4B9E-B132-35FBF4A8B119}" type="sibTrans" cxnId="{3249C174-8196-4E91-9F2F-1A6E967AF84E}">
      <dgm:prSet/>
      <dgm:spPr/>
      <dgm:t>
        <a:bodyPr/>
        <a:lstStyle/>
        <a:p>
          <a:endParaRPr lang="es-ES" sz="3600">
            <a:latin typeface="IBM Plex Sans" panose="020B0503050203000203" pitchFamily="34" charset="0"/>
          </a:endParaRPr>
        </a:p>
      </dgm:t>
    </dgm:pt>
    <dgm:pt modelId="{A7FCA009-FD91-452D-A953-D1BB86CB2F20}">
      <dgm:prSet phldrT="[Texto]" custT="1"/>
      <dgm:spPr/>
      <dgm:t>
        <a:bodyPr/>
        <a:lstStyle/>
        <a:p>
          <a:r>
            <a:rPr lang="es-ES" sz="3600" kern="1200" dirty="0">
              <a:solidFill>
                <a:prstClr val="black">
                  <a:hueOff val="0"/>
                  <a:satOff val="0"/>
                  <a:lumOff val="0"/>
                  <a:alphaOff val="0"/>
                </a:prstClr>
              </a:solidFill>
              <a:latin typeface="IBM Plex Sans" panose="020B0503050203000203" pitchFamily="34" charset="0"/>
              <a:ea typeface="+mn-ea"/>
              <a:cs typeface="+mn-cs"/>
            </a:rPr>
            <a:t>Reacción inmediata y con una duración de minutos a horas, donde aparecen sentimientos y cambios afectivos como ansiedad, inquietud, sensación de vulnerabilidad, imposibilidad de aceptar lo sucedido, impotencia, aislamiento y bloqueo afectivo, entre otros.</a:t>
          </a:r>
        </a:p>
      </dgm:t>
    </dgm:pt>
    <dgm:pt modelId="{4959B24C-5E60-49DB-8055-D7A8ABAC4502}" type="parTrans" cxnId="{20D63816-82FE-4D6B-B98E-CA12BD0E95CB}">
      <dgm:prSet/>
      <dgm:spPr/>
      <dgm:t>
        <a:bodyPr/>
        <a:lstStyle/>
        <a:p>
          <a:endParaRPr lang="es-ES" sz="3600">
            <a:latin typeface="IBM Plex Sans" panose="020B0503050203000203" pitchFamily="34" charset="0"/>
          </a:endParaRPr>
        </a:p>
      </dgm:t>
    </dgm:pt>
    <dgm:pt modelId="{D7DCD253-D6A6-431B-8065-62D76004FB52}" type="sibTrans" cxnId="{20D63816-82FE-4D6B-B98E-CA12BD0E95CB}">
      <dgm:prSet/>
      <dgm:spPr/>
      <dgm:t>
        <a:bodyPr/>
        <a:lstStyle/>
        <a:p>
          <a:endParaRPr lang="es-ES" sz="3600">
            <a:latin typeface="IBM Plex Sans" panose="020B0503050203000203" pitchFamily="34" charset="0"/>
          </a:endParaRPr>
        </a:p>
      </dgm:t>
    </dgm:pt>
    <dgm:pt modelId="{2B44D094-965B-4B0A-89FF-BD59CF413E97}">
      <dgm:prSet phldrT="[Texto]" custT="1"/>
      <dgm:spPr/>
      <dgm:t>
        <a:bodyPr/>
        <a:lstStyle/>
        <a:p>
          <a:r>
            <a:rPr lang="es-ES" sz="4800" dirty="0">
              <a:latin typeface="IBM Plex Sans" panose="020B0503050203000203" pitchFamily="34" charset="0"/>
            </a:rPr>
            <a:t>Reorganización</a:t>
          </a:r>
        </a:p>
      </dgm:t>
    </dgm:pt>
    <dgm:pt modelId="{E4876002-24E4-487E-992E-6349EF39B974}" type="parTrans" cxnId="{08185530-992A-417C-A27E-4E2684FEC1A9}">
      <dgm:prSet/>
      <dgm:spPr/>
      <dgm:t>
        <a:bodyPr/>
        <a:lstStyle/>
        <a:p>
          <a:endParaRPr lang="es-ES" sz="3600">
            <a:latin typeface="IBM Plex Sans" panose="020B0503050203000203" pitchFamily="34" charset="0"/>
          </a:endParaRPr>
        </a:p>
      </dgm:t>
    </dgm:pt>
    <dgm:pt modelId="{FDFD970E-1F59-4AD4-BCD1-729AE45A7597}" type="sibTrans" cxnId="{08185530-992A-417C-A27E-4E2684FEC1A9}">
      <dgm:prSet/>
      <dgm:spPr/>
      <dgm:t>
        <a:bodyPr/>
        <a:lstStyle/>
        <a:p>
          <a:endParaRPr lang="es-ES" sz="3600">
            <a:latin typeface="IBM Plex Sans" panose="020B0503050203000203" pitchFamily="34" charset="0"/>
          </a:endParaRPr>
        </a:p>
      </dgm:t>
    </dgm:pt>
    <dgm:pt modelId="{7822C32F-3AB1-45FF-85FA-F9604E533AD9}">
      <dgm:prSet phldrT="[Texto]" custT="1"/>
      <dgm:spPr/>
      <dgm:t>
        <a:bodyPr/>
        <a:lstStyle/>
        <a:p>
          <a:r>
            <a:rPr lang="es-ES" sz="3600" dirty="0">
              <a:latin typeface="IBM Plex Sans" panose="020B0503050203000203" pitchFamily="34" charset="0"/>
            </a:rPr>
            <a:t>Reacción a corto plazo caracterizada por la reevaluación cognitiva del suceso, con una duración variable, que va desde semanas a meses, donde la víctima trata de integrar el hecho traumático en sus esquemas personales, expectativas previas y su percepción de sí misma y del mundo. La afectividad se caracteriza por la ira, la tristeza o el miedo y su conducta se ve afectada en la vida cotidiana, pudiéndose observar a medio plazo, conductas de evitación o compensatorias.</a:t>
          </a:r>
        </a:p>
      </dgm:t>
    </dgm:pt>
    <dgm:pt modelId="{58AA33BD-44F4-4784-A824-80BB83DA2976}" type="parTrans" cxnId="{670894B5-360E-4185-89BF-0F3D030C2F7B}">
      <dgm:prSet/>
      <dgm:spPr/>
      <dgm:t>
        <a:bodyPr/>
        <a:lstStyle/>
        <a:p>
          <a:endParaRPr lang="es-ES" sz="3600">
            <a:latin typeface="IBM Plex Sans" panose="020B0503050203000203" pitchFamily="34" charset="0"/>
          </a:endParaRPr>
        </a:p>
      </dgm:t>
    </dgm:pt>
    <dgm:pt modelId="{FF299D98-3CC1-4459-82FF-C0B45E4A2E78}" type="sibTrans" cxnId="{670894B5-360E-4185-89BF-0F3D030C2F7B}">
      <dgm:prSet/>
      <dgm:spPr/>
      <dgm:t>
        <a:bodyPr/>
        <a:lstStyle/>
        <a:p>
          <a:endParaRPr lang="es-ES" sz="3600">
            <a:latin typeface="IBM Plex Sans" panose="020B0503050203000203" pitchFamily="34" charset="0"/>
          </a:endParaRPr>
        </a:p>
      </dgm:t>
    </dgm:pt>
    <dgm:pt modelId="{D1BAAAB0-F0CB-404A-A85F-C61520153097}">
      <dgm:prSet phldrT="[Texto]" custT="1"/>
      <dgm:spPr/>
      <dgm:t>
        <a:bodyPr/>
        <a:lstStyle/>
        <a:p>
          <a:r>
            <a:rPr lang="es-ES" sz="4800" dirty="0">
              <a:latin typeface="IBM Plex Sans" panose="020B0503050203000203" pitchFamily="34" charset="0"/>
            </a:rPr>
            <a:t>Readaptación</a:t>
          </a:r>
        </a:p>
      </dgm:t>
    </dgm:pt>
    <dgm:pt modelId="{C18F6F37-9B8C-4BBA-A52D-17E883E65F29}" type="parTrans" cxnId="{DECA7D54-3315-4C11-A8B4-E1A2A910F82A}">
      <dgm:prSet/>
      <dgm:spPr/>
      <dgm:t>
        <a:bodyPr/>
        <a:lstStyle/>
        <a:p>
          <a:endParaRPr lang="es-ES" sz="3600">
            <a:latin typeface="IBM Plex Sans" panose="020B0503050203000203" pitchFamily="34" charset="0"/>
          </a:endParaRPr>
        </a:p>
      </dgm:t>
    </dgm:pt>
    <dgm:pt modelId="{765405D6-A266-4A75-9545-4AE08892871C}" type="sibTrans" cxnId="{DECA7D54-3315-4C11-A8B4-E1A2A910F82A}">
      <dgm:prSet/>
      <dgm:spPr/>
      <dgm:t>
        <a:bodyPr/>
        <a:lstStyle/>
        <a:p>
          <a:endParaRPr lang="es-ES" sz="3600">
            <a:latin typeface="IBM Plex Sans" panose="020B0503050203000203" pitchFamily="34" charset="0"/>
          </a:endParaRPr>
        </a:p>
      </dgm:t>
    </dgm:pt>
    <dgm:pt modelId="{12E13C65-74D5-489F-81BA-EDB8DD3CB642}">
      <dgm:prSet phldrT="[Texto]" custT="1"/>
      <dgm:spPr/>
      <dgm:t>
        <a:bodyPr/>
        <a:lstStyle/>
        <a:p>
          <a:r>
            <a:rPr lang="es-ES" sz="3600" dirty="0">
              <a:solidFill>
                <a:schemeClr val="tx1"/>
              </a:solidFill>
              <a:latin typeface="IBM Plex Sans" panose="020B0503050203000203" pitchFamily="34" charset="0"/>
            </a:rPr>
            <a:t>A largo plazo, donde el trauma se resuelve mediante el establecimiento de unas defensas más efectivas como la presencia de conductas vigilantes y una revisión de los esquemas y valores personales para proceder a un reajuste en la vida cotidiana</a:t>
          </a:r>
          <a:endParaRPr lang="es-ES" sz="3600" dirty="0">
            <a:latin typeface="IBM Plex Sans" panose="020B0503050203000203" pitchFamily="34" charset="0"/>
          </a:endParaRPr>
        </a:p>
      </dgm:t>
    </dgm:pt>
    <dgm:pt modelId="{642BD955-57C6-4E7D-ACFD-25E86AB0092D}" type="parTrans" cxnId="{2A0717C5-8E42-4C58-8BD8-0C81023E6586}">
      <dgm:prSet/>
      <dgm:spPr/>
      <dgm:t>
        <a:bodyPr/>
        <a:lstStyle/>
        <a:p>
          <a:endParaRPr lang="es-ES" sz="3600"/>
        </a:p>
      </dgm:t>
    </dgm:pt>
    <dgm:pt modelId="{C755D459-3F34-402A-83D0-4823D25F0B48}" type="sibTrans" cxnId="{2A0717C5-8E42-4C58-8BD8-0C81023E6586}">
      <dgm:prSet/>
      <dgm:spPr/>
      <dgm:t>
        <a:bodyPr/>
        <a:lstStyle/>
        <a:p>
          <a:endParaRPr lang="es-ES" sz="3600"/>
        </a:p>
      </dgm:t>
    </dgm:pt>
    <dgm:pt modelId="{A2D0D0AD-5F88-4596-AE68-CD8A5D75B2E3}" type="pres">
      <dgm:prSet presAssocID="{E9077E13-0B31-473D-8025-61151CDB0630}" presName="linear" presStyleCnt="0">
        <dgm:presLayoutVars>
          <dgm:animLvl val="lvl"/>
          <dgm:resizeHandles val="exact"/>
        </dgm:presLayoutVars>
      </dgm:prSet>
      <dgm:spPr/>
    </dgm:pt>
    <dgm:pt modelId="{2B88A8F9-C65C-44A3-AF63-7F71A6D9C1F9}" type="pres">
      <dgm:prSet presAssocID="{5BB272D1-7D48-4969-9186-62261C191950}" presName="parentText" presStyleLbl="node1" presStyleIdx="0" presStyleCnt="3" custScaleY="150712" custLinFactNeighborY="-9479">
        <dgm:presLayoutVars>
          <dgm:chMax val="0"/>
          <dgm:bulletEnabled val="1"/>
        </dgm:presLayoutVars>
      </dgm:prSet>
      <dgm:spPr/>
    </dgm:pt>
    <dgm:pt modelId="{74A79D04-4375-4B61-98D8-EFEE1E1BF977}" type="pres">
      <dgm:prSet presAssocID="{5BB272D1-7D48-4969-9186-62261C191950}" presName="childText" presStyleLbl="revTx" presStyleIdx="0" presStyleCnt="3" custScaleY="140232">
        <dgm:presLayoutVars>
          <dgm:bulletEnabled val="1"/>
        </dgm:presLayoutVars>
      </dgm:prSet>
      <dgm:spPr/>
    </dgm:pt>
    <dgm:pt modelId="{83A38C86-A538-4114-83CD-1F946C5C46B2}" type="pres">
      <dgm:prSet presAssocID="{2B44D094-965B-4B0A-89FF-BD59CF413E97}" presName="parentText" presStyleLbl="node1" presStyleIdx="1" presStyleCnt="3" custScaleY="159751">
        <dgm:presLayoutVars>
          <dgm:chMax val="0"/>
          <dgm:bulletEnabled val="1"/>
        </dgm:presLayoutVars>
      </dgm:prSet>
      <dgm:spPr/>
    </dgm:pt>
    <dgm:pt modelId="{EE9E9F63-1740-45E2-BF92-845C79EB69B1}" type="pres">
      <dgm:prSet presAssocID="{2B44D094-965B-4B0A-89FF-BD59CF413E97}" presName="childText" presStyleLbl="revTx" presStyleIdx="1" presStyleCnt="3">
        <dgm:presLayoutVars>
          <dgm:bulletEnabled val="1"/>
        </dgm:presLayoutVars>
      </dgm:prSet>
      <dgm:spPr/>
    </dgm:pt>
    <dgm:pt modelId="{36D4BDA0-0D67-4830-B645-FD5A93F081E1}" type="pres">
      <dgm:prSet presAssocID="{D1BAAAB0-F0CB-404A-A85F-C61520153097}" presName="parentText" presStyleLbl="node1" presStyleIdx="2" presStyleCnt="3" custScaleY="114521" custLinFactNeighborY="125">
        <dgm:presLayoutVars>
          <dgm:chMax val="0"/>
          <dgm:bulletEnabled val="1"/>
        </dgm:presLayoutVars>
      </dgm:prSet>
      <dgm:spPr/>
    </dgm:pt>
    <dgm:pt modelId="{218E5F99-0281-4970-B15B-F66CFC8A691B}" type="pres">
      <dgm:prSet presAssocID="{D1BAAAB0-F0CB-404A-A85F-C61520153097}" presName="childText" presStyleLbl="revTx" presStyleIdx="2" presStyleCnt="3">
        <dgm:presLayoutVars>
          <dgm:bulletEnabled val="1"/>
        </dgm:presLayoutVars>
      </dgm:prSet>
      <dgm:spPr/>
    </dgm:pt>
  </dgm:ptLst>
  <dgm:cxnLst>
    <dgm:cxn modelId="{20D63816-82FE-4D6B-B98E-CA12BD0E95CB}" srcId="{5BB272D1-7D48-4969-9186-62261C191950}" destId="{A7FCA009-FD91-452D-A953-D1BB86CB2F20}" srcOrd="0" destOrd="0" parTransId="{4959B24C-5E60-49DB-8055-D7A8ABAC4502}" sibTransId="{D7DCD253-D6A6-431B-8065-62D76004FB52}"/>
    <dgm:cxn modelId="{AEC6DE22-CEC5-4694-B0CE-F97CF2ABFA40}" type="presOf" srcId="{2B44D094-965B-4B0A-89FF-BD59CF413E97}" destId="{83A38C86-A538-4114-83CD-1F946C5C46B2}" srcOrd="0" destOrd="0" presId="urn:microsoft.com/office/officeart/2005/8/layout/vList2"/>
    <dgm:cxn modelId="{2AE58028-1F79-473E-8235-8E5B051DD475}" type="presOf" srcId="{5BB272D1-7D48-4969-9186-62261C191950}" destId="{2B88A8F9-C65C-44A3-AF63-7F71A6D9C1F9}" srcOrd="0" destOrd="0" presId="urn:microsoft.com/office/officeart/2005/8/layout/vList2"/>
    <dgm:cxn modelId="{08185530-992A-417C-A27E-4E2684FEC1A9}" srcId="{E9077E13-0B31-473D-8025-61151CDB0630}" destId="{2B44D094-965B-4B0A-89FF-BD59CF413E97}" srcOrd="1" destOrd="0" parTransId="{E4876002-24E4-487E-992E-6349EF39B974}" sibTransId="{FDFD970E-1F59-4AD4-BCD1-729AE45A7597}"/>
    <dgm:cxn modelId="{370B5E4C-36F0-474E-A51D-815EEA5A7F69}" type="presOf" srcId="{A7FCA009-FD91-452D-A953-D1BB86CB2F20}" destId="{74A79D04-4375-4B61-98D8-EFEE1E1BF977}" srcOrd="0" destOrd="0" presId="urn:microsoft.com/office/officeart/2005/8/layout/vList2"/>
    <dgm:cxn modelId="{74FA4252-B0E3-439E-9702-F6EC794B0785}" type="presOf" srcId="{D1BAAAB0-F0CB-404A-A85F-C61520153097}" destId="{36D4BDA0-0D67-4830-B645-FD5A93F081E1}" srcOrd="0" destOrd="0" presId="urn:microsoft.com/office/officeart/2005/8/layout/vList2"/>
    <dgm:cxn modelId="{DECA7D54-3315-4C11-A8B4-E1A2A910F82A}" srcId="{E9077E13-0B31-473D-8025-61151CDB0630}" destId="{D1BAAAB0-F0CB-404A-A85F-C61520153097}" srcOrd="2" destOrd="0" parTransId="{C18F6F37-9B8C-4BBA-A52D-17E883E65F29}" sibTransId="{765405D6-A266-4A75-9545-4AE08892871C}"/>
    <dgm:cxn modelId="{3249C174-8196-4E91-9F2F-1A6E967AF84E}" srcId="{E9077E13-0B31-473D-8025-61151CDB0630}" destId="{5BB272D1-7D48-4969-9186-62261C191950}" srcOrd="0" destOrd="0" parTransId="{702EAE04-4D58-400B-951D-5730CF1C4B4B}" sibTransId="{ADE2FF18-17FB-4B9E-B132-35FBF4A8B119}"/>
    <dgm:cxn modelId="{41FC3575-06DC-4356-89E7-A0CA441D1905}" type="presOf" srcId="{E9077E13-0B31-473D-8025-61151CDB0630}" destId="{A2D0D0AD-5F88-4596-AE68-CD8A5D75B2E3}" srcOrd="0" destOrd="0" presId="urn:microsoft.com/office/officeart/2005/8/layout/vList2"/>
    <dgm:cxn modelId="{670894B5-360E-4185-89BF-0F3D030C2F7B}" srcId="{2B44D094-965B-4B0A-89FF-BD59CF413E97}" destId="{7822C32F-3AB1-45FF-85FA-F9604E533AD9}" srcOrd="0" destOrd="0" parTransId="{58AA33BD-44F4-4784-A824-80BB83DA2976}" sibTransId="{FF299D98-3CC1-4459-82FF-C0B45E4A2E78}"/>
    <dgm:cxn modelId="{10A0DBC3-FF62-487F-B6B5-0DC6845D8D40}" type="presOf" srcId="{7822C32F-3AB1-45FF-85FA-F9604E533AD9}" destId="{EE9E9F63-1740-45E2-BF92-845C79EB69B1}" srcOrd="0" destOrd="0" presId="urn:microsoft.com/office/officeart/2005/8/layout/vList2"/>
    <dgm:cxn modelId="{2A0717C5-8E42-4C58-8BD8-0C81023E6586}" srcId="{D1BAAAB0-F0CB-404A-A85F-C61520153097}" destId="{12E13C65-74D5-489F-81BA-EDB8DD3CB642}" srcOrd="0" destOrd="0" parTransId="{642BD955-57C6-4E7D-ACFD-25E86AB0092D}" sibTransId="{C755D459-3F34-402A-83D0-4823D25F0B48}"/>
    <dgm:cxn modelId="{06F140D9-4F78-4DCC-92B1-D89BAB1BFD21}" type="presOf" srcId="{12E13C65-74D5-489F-81BA-EDB8DD3CB642}" destId="{218E5F99-0281-4970-B15B-F66CFC8A691B}" srcOrd="0" destOrd="0" presId="urn:microsoft.com/office/officeart/2005/8/layout/vList2"/>
    <dgm:cxn modelId="{17AFD1B9-4FB8-4695-8FF2-EB650F8B4606}" type="presParOf" srcId="{A2D0D0AD-5F88-4596-AE68-CD8A5D75B2E3}" destId="{2B88A8F9-C65C-44A3-AF63-7F71A6D9C1F9}" srcOrd="0" destOrd="0" presId="urn:microsoft.com/office/officeart/2005/8/layout/vList2"/>
    <dgm:cxn modelId="{D17DBBCC-6128-4E18-8017-9D80546A93DE}" type="presParOf" srcId="{A2D0D0AD-5F88-4596-AE68-CD8A5D75B2E3}" destId="{74A79D04-4375-4B61-98D8-EFEE1E1BF977}" srcOrd="1" destOrd="0" presId="urn:microsoft.com/office/officeart/2005/8/layout/vList2"/>
    <dgm:cxn modelId="{F53D09B8-5FF0-40F3-BA53-1DAC64735AF7}" type="presParOf" srcId="{A2D0D0AD-5F88-4596-AE68-CD8A5D75B2E3}" destId="{83A38C86-A538-4114-83CD-1F946C5C46B2}" srcOrd="2" destOrd="0" presId="urn:microsoft.com/office/officeart/2005/8/layout/vList2"/>
    <dgm:cxn modelId="{39CB10D9-5AA5-48C8-A9AE-190CF001F06D}" type="presParOf" srcId="{A2D0D0AD-5F88-4596-AE68-CD8A5D75B2E3}" destId="{EE9E9F63-1740-45E2-BF92-845C79EB69B1}" srcOrd="3" destOrd="0" presId="urn:microsoft.com/office/officeart/2005/8/layout/vList2"/>
    <dgm:cxn modelId="{25312BB6-D7A2-4776-983C-20D616BBD024}" type="presParOf" srcId="{A2D0D0AD-5F88-4596-AE68-CD8A5D75B2E3}" destId="{36D4BDA0-0D67-4830-B645-FD5A93F081E1}" srcOrd="4" destOrd="0" presId="urn:microsoft.com/office/officeart/2005/8/layout/vList2"/>
    <dgm:cxn modelId="{B0A356B5-3D5B-4194-8737-6E1D0D75937D}" type="presParOf" srcId="{A2D0D0AD-5F88-4596-AE68-CD8A5D75B2E3}" destId="{218E5F99-0281-4970-B15B-F66CFC8A691B}" srcOrd="5"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322A09-47E0-477C-9F81-697939E2F5EB}" type="doc">
      <dgm:prSet loTypeId="urn:microsoft.com/office/officeart/2005/8/layout/hierarchy1" loCatId="hierarchy" qsTypeId="urn:microsoft.com/office/officeart/2005/8/quickstyle/3d1" qsCatId="3D" csTypeId="urn:microsoft.com/office/officeart/2005/8/colors/accent1_2" csCatId="accent1" phldr="1"/>
      <dgm:spPr/>
      <dgm:t>
        <a:bodyPr/>
        <a:lstStyle/>
        <a:p>
          <a:endParaRPr lang="es-ES"/>
        </a:p>
      </dgm:t>
    </dgm:pt>
    <dgm:pt modelId="{1A4C75AB-2B71-439C-8EC3-D681674DB621}">
      <dgm:prSet phldrT="[Texto]"/>
      <dgm:spPr/>
      <dgm:t>
        <a:bodyPr/>
        <a:lstStyle/>
        <a:p>
          <a:r>
            <a:rPr lang="es-ES" b="1" dirty="0">
              <a:latin typeface="IBM Plex Sans" panose="020B0503050203000203" pitchFamily="34" charset="0"/>
            </a:rPr>
            <a:t>CONSECUENCIAS PSICOLÓGICAS A CORTO PLAZO</a:t>
          </a:r>
        </a:p>
      </dgm:t>
    </dgm:pt>
    <dgm:pt modelId="{63619F92-C7DC-43EE-AA79-FE35EFC3EBC6}" type="parTrans" cxnId="{898E2FB7-8D23-4723-BBBD-EABA76BC5D92}">
      <dgm:prSet/>
      <dgm:spPr/>
      <dgm:t>
        <a:bodyPr/>
        <a:lstStyle/>
        <a:p>
          <a:endParaRPr lang="es-ES" b="1">
            <a:latin typeface="IBM Plex Sans" panose="020B0503050203000203" pitchFamily="34" charset="0"/>
          </a:endParaRPr>
        </a:p>
      </dgm:t>
    </dgm:pt>
    <dgm:pt modelId="{6FFFE8FA-2668-48F1-ABEF-ACBC7BBFCA78}" type="sibTrans" cxnId="{898E2FB7-8D23-4723-BBBD-EABA76BC5D92}">
      <dgm:prSet/>
      <dgm:spPr/>
      <dgm:t>
        <a:bodyPr/>
        <a:lstStyle/>
        <a:p>
          <a:endParaRPr lang="es-ES" b="1">
            <a:latin typeface="IBM Plex Sans" panose="020B0503050203000203" pitchFamily="34" charset="0"/>
          </a:endParaRPr>
        </a:p>
      </dgm:t>
    </dgm:pt>
    <dgm:pt modelId="{74221F11-1BE6-495C-97E2-77ACD5EE7843}">
      <dgm:prSet phldrT="[Texto]"/>
      <dgm:spPr/>
      <dgm:t>
        <a:bodyPr/>
        <a:lstStyle/>
        <a:p>
          <a:r>
            <a:rPr lang="es-ES" b="1" dirty="0">
              <a:latin typeface="IBM Plex Sans" panose="020B0503050203000203" pitchFamily="34" charset="0"/>
            </a:rPr>
            <a:t>CONDUCTUALES</a:t>
          </a:r>
        </a:p>
      </dgm:t>
    </dgm:pt>
    <dgm:pt modelId="{46432BCA-5118-4B07-90CD-DE164A8A79B2}" type="parTrans" cxnId="{A2FE8ED2-C3F6-4842-A330-CF74F3546A77}">
      <dgm:prSet/>
      <dgm:spPr/>
      <dgm:t>
        <a:bodyPr/>
        <a:lstStyle/>
        <a:p>
          <a:endParaRPr lang="es-ES" b="1">
            <a:latin typeface="IBM Plex Sans" panose="020B0503050203000203" pitchFamily="34" charset="0"/>
          </a:endParaRPr>
        </a:p>
      </dgm:t>
    </dgm:pt>
    <dgm:pt modelId="{B1C21897-60B3-4FAB-BE3A-93785AEA2972}" type="sibTrans" cxnId="{A2FE8ED2-C3F6-4842-A330-CF74F3546A77}">
      <dgm:prSet/>
      <dgm:spPr/>
      <dgm:t>
        <a:bodyPr/>
        <a:lstStyle/>
        <a:p>
          <a:endParaRPr lang="es-ES" b="1">
            <a:latin typeface="IBM Plex Sans" panose="020B0503050203000203" pitchFamily="34" charset="0"/>
          </a:endParaRPr>
        </a:p>
      </dgm:t>
    </dgm:pt>
    <dgm:pt modelId="{2E938BA2-2755-4E6D-885F-305F0BF1EC83}">
      <dgm:prSet phldrT="[Texto]"/>
      <dgm:spPr/>
      <dgm:t>
        <a:bodyPr/>
        <a:lstStyle/>
        <a:p>
          <a:r>
            <a:rPr lang="es-ES" b="1" dirty="0">
              <a:latin typeface="IBM Plex Sans" panose="020B0503050203000203" pitchFamily="34" charset="0"/>
            </a:rPr>
            <a:t>EMOCIONALES</a:t>
          </a:r>
        </a:p>
      </dgm:t>
    </dgm:pt>
    <dgm:pt modelId="{E61C2442-348A-4DA4-8DBD-4D312984B3D0}" type="parTrans" cxnId="{B94894E4-924C-4428-A60B-6A851D6A51A9}">
      <dgm:prSet/>
      <dgm:spPr/>
      <dgm:t>
        <a:bodyPr/>
        <a:lstStyle/>
        <a:p>
          <a:endParaRPr lang="es-ES" b="1">
            <a:latin typeface="IBM Plex Sans" panose="020B0503050203000203" pitchFamily="34" charset="0"/>
          </a:endParaRPr>
        </a:p>
      </dgm:t>
    </dgm:pt>
    <dgm:pt modelId="{6A6652B5-4B15-46CC-9494-B71855BB4A98}" type="sibTrans" cxnId="{B94894E4-924C-4428-A60B-6A851D6A51A9}">
      <dgm:prSet/>
      <dgm:spPr/>
      <dgm:t>
        <a:bodyPr/>
        <a:lstStyle/>
        <a:p>
          <a:endParaRPr lang="es-ES" b="1">
            <a:latin typeface="IBM Plex Sans" panose="020B0503050203000203" pitchFamily="34" charset="0"/>
          </a:endParaRPr>
        </a:p>
      </dgm:t>
    </dgm:pt>
    <dgm:pt modelId="{D5F1B382-D89E-4AB6-9D8E-A8E24F5198E0}">
      <dgm:prSet phldrT="[Texto]"/>
      <dgm:spPr/>
      <dgm:t>
        <a:bodyPr/>
        <a:lstStyle/>
        <a:p>
          <a:r>
            <a:rPr lang="es-ES" b="1" dirty="0">
              <a:latin typeface="IBM Plex Sans" panose="020B0503050203000203" pitchFamily="34" charset="0"/>
            </a:rPr>
            <a:t>COGNITIVAS</a:t>
          </a:r>
        </a:p>
      </dgm:t>
    </dgm:pt>
    <dgm:pt modelId="{EF426035-7564-47A6-9E76-E3DBD83687E0}" type="parTrans" cxnId="{2FE47DD3-6C99-446E-86EA-B854E86085D4}">
      <dgm:prSet/>
      <dgm:spPr/>
      <dgm:t>
        <a:bodyPr/>
        <a:lstStyle/>
        <a:p>
          <a:endParaRPr lang="es-ES" b="1">
            <a:latin typeface="IBM Plex Sans" panose="020B0503050203000203" pitchFamily="34" charset="0"/>
          </a:endParaRPr>
        </a:p>
      </dgm:t>
    </dgm:pt>
    <dgm:pt modelId="{A21B974F-ABA4-4EB5-8AE2-153014C20493}" type="sibTrans" cxnId="{2FE47DD3-6C99-446E-86EA-B854E86085D4}">
      <dgm:prSet/>
      <dgm:spPr/>
      <dgm:t>
        <a:bodyPr/>
        <a:lstStyle/>
        <a:p>
          <a:endParaRPr lang="es-ES" b="1">
            <a:latin typeface="IBM Plex Sans" panose="020B0503050203000203" pitchFamily="34" charset="0"/>
          </a:endParaRPr>
        </a:p>
      </dgm:t>
    </dgm:pt>
    <dgm:pt modelId="{5570E04A-2549-4A29-84A6-DE9FF0C327B7}">
      <dgm:prSet phldrT="[Texto]"/>
      <dgm:spPr/>
      <dgm:t>
        <a:bodyPr/>
        <a:lstStyle/>
        <a:p>
          <a:r>
            <a:rPr lang="es-ES" b="1" dirty="0">
              <a:latin typeface="IBM Plex Sans" panose="020B0503050203000203" pitchFamily="34" charset="0"/>
            </a:rPr>
            <a:t>SEXUALES</a:t>
          </a:r>
        </a:p>
      </dgm:t>
    </dgm:pt>
    <dgm:pt modelId="{F912D25A-66D4-4B83-A545-341A171D1CB9}" type="parTrans" cxnId="{0472BD87-7AB8-4156-B255-0A472E31D264}">
      <dgm:prSet/>
      <dgm:spPr/>
      <dgm:t>
        <a:bodyPr/>
        <a:lstStyle/>
        <a:p>
          <a:endParaRPr lang="es-ES" b="1">
            <a:latin typeface="IBM Plex Sans" panose="020B0503050203000203" pitchFamily="34" charset="0"/>
          </a:endParaRPr>
        </a:p>
      </dgm:t>
    </dgm:pt>
    <dgm:pt modelId="{B6E0404C-6E23-4A1F-AB07-D40E266EDCE0}" type="sibTrans" cxnId="{0472BD87-7AB8-4156-B255-0A472E31D264}">
      <dgm:prSet/>
      <dgm:spPr/>
      <dgm:t>
        <a:bodyPr/>
        <a:lstStyle/>
        <a:p>
          <a:endParaRPr lang="es-ES" b="1">
            <a:latin typeface="IBM Plex Sans" panose="020B0503050203000203" pitchFamily="34" charset="0"/>
          </a:endParaRPr>
        </a:p>
      </dgm:t>
    </dgm:pt>
    <dgm:pt modelId="{70AF9104-04A9-4B59-8533-B65AC4559DF7}" type="pres">
      <dgm:prSet presAssocID="{F7322A09-47E0-477C-9F81-697939E2F5EB}" presName="hierChild1" presStyleCnt="0">
        <dgm:presLayoutVars>
          <dgm:chPref val="1"/>
          <dgm:dir/>
          <dgm:animOne val="branch"/>
          <dgm:animLvl val="lvl"/>
          <dgm:resizeHandles/>
        </dgm:presLayoutVars>
      </dgm:prSet>
      <dgm:spPr/>
    </dgm:pt>
    <dgm:pt modelId="{B584C716-CDA0-4067-B1E4-300F99D5558E}" type="pres">
      <dgm:prSet presAssocID="{1A4C75AB-2B71-439C-8EC3-D681674DB621}" presName="hierRoot1" presStyleCnt="0"/>
      <dgm:spPr/>
    </dgm:pt>
    <dgm:pt modelId="{8C82BBEF-5220-4C78-ADBE-6DFFDACC6DC1}" type="pres">
      <dgm:prSet presAssocID="{1A4C75AB-2B71-439C-8EC3-D681674DB621}" presName="composite" presStyleCnt="0"/>
      <dgm:spPr/>
    </dgm:pt>
    <dgm:pt modelId="{2CAD6ABC-B636-4AC3-8125-EDE481B57B61}" type="pres">
      <dgm:prSet presAssocID="{1A4C75AB-2B71-439C-8EC3-D681674DB621}" presName="background" presStyleLbl="node0" presStyleIdx="0" presStyleCnt="1"/>
      <dgm:spPr/>
    </dgm:pt>
    <dgm:pt modelId="{25D89EF3-599B-4897-8124-D5668C8A16A9}" type="pres">
      <dgm:prSet presAssocID="{1A4C75AB-2B71-439C-8EC3-D681674DB621}" presName="text" presStyleLbl="fgAcc0" presStyleIdx="0" presStyleCnt="1">
        <dgm:presLayoutVars>
          <dgm:chPref val="3"/>
        </dgm:presLayoutVars>
      </dgm:prSet>
      <dgm:spPr/>
    </dgm:pt>
    <dgm:pt modelId="{5D878ADF-6260-448C-AA3C-3044C6D4344C}" type="pres">
      <dgm:prSet presAssocID="{1A4C75AB-2B71-439C-8EC3-D681674DB621}" presName="hierChild2" presStyleCnt="0"/>
      <dgm:spPr/>
    </dgm:pt>
    <dgm:pt modelId="{B3D46134-B240-43B2-BCF1-464DF9FE9B9B}" type="pres">
      <dgm:prSet presAssocID="{46432BCA-5118-4B07-90CD-DE164A8A79B2}" presName="Name10" presStyleLbl="parChTrans1D2" presStyleIdx="0" presStyleCnt="4"/>
      <dgm:spPr/>
    </dgm:pt>
    <dgm:pt modelId="{AD03B700-8186-4184-B198-52907752F5F8}" type="pres">
      <dgm:prSet presAssocID="{74221F11-1BE6-495C-97E2-77ACD5EE7843}" presName="hierRoot2" presStyleCnt="0"/>
      <dgm:spPr/>
    </dgm:pt>
    <dgm:pt modelId="{2AB8F12F-B764-4BBD-AB1D-0FEDFEC9C46F}" type="pres">
      <dgm:prSet presAssocID="{74221F11-1BE6-495C-97E2-77ACD5EE7843}" presName="composite2" presStyleCnt="0"/>
      <dgm:spPr/>
    </dgm:pt>
    <dgm:pt modelId="{827C86B4-CFC0-43B9-A335-9664B948854E}" type="pres">
      <dgm:prSet presAssocID="{74221F11-1BE6-495C-97E2-77ACD5EE7843}" presName="background2" presStyleLbl="node2" presStyleIdx="0" presStyleCnt="4"/>
      <dgm:spPr/>
    </dgm:pt>
    <dgm:pt modelId="{983020DE-ED75-4717-A6A4-29CAA5F3BB46}" type="pres">
      <dgm:prSet presAssocID="{74221F11-1BE6-495C-97E2-77ACD5EE7843}" presName="text2" presStyleLbl="fgAcc2" presStyleIdx="0" presStyleCnt="4">
        <dgm:presLayoutVars>
          <dgm:chPref val="3"/>
        </dgm:presLayoutVars>
      </dgm:prSet>
      <dgm:spPr/>
    </dgm:pt>
    <dgm:pt modelId="{484925E4-0B4C-4494-B6DF-0425156DDE73}" type="pres">
      <dgm:prSet presAssocID="{74221F11-1BE6-495C-97E2-77ACD5EE7843}" presName="hierChild3" presStyleCnt="0"/>
      <dgm:spPr/>
    </dgm:pt>
    <dgm:pt modelId="{268D4EA3-59BD-479C-8B93-F776740EBA5F}" type="pres">
      <dgm:prSet presAssocID="{E61C2442-348A-4DA4-8DBD-4D312984B3D0}" presName="Name10" presStyleLbl="parChTrans1D2" presStyleIdx="1" presStyleCnt="4"/>
      <dgm:spPr/>
    </dgm:pt>
    <dgm:pt modelId="{1153C45D-90D8-4AFF-A987-37494E48AE5D}" type="pres">
      <dgm:prSet presAssocID="{2E938BA2-2755-4E6D-885F-305F0BF1EC83}" presName="hierRoot2" presStyleCnt="0"/>
      <dgm:spPr/>
    </dgm:pt>
    <dgm:pt modelId="{0CC79E4A-154C-4FF7-8CCF-4E811ED5C7C2}" type="pres">
      <dgm:prSet presAssocID="{2E938BA2-2755-4E6D-885F-305F0BF1EC83}" presName="composite2" presStyleCnt="0"/>
      <dgm:spPr/>
    </dgm:pt>
    <dgm:pt modelId="{5F812B9B-3BDD-4C54-B779-C3ECF0B3EA3B}" type="pres">
      <dgm:prSet presAssocID="{2E938BA2-2755-4E6D-885F-305F0BF1EC83}" presName="background2" presStyleLbl="node2" presStyleIdx="1" presStyleCnt="4"/>
      <dgm:spPr/>
    </dgm:pt>
    <dgm:pt modelId="{C8360141-E266-444C-A41B-8C3605B22D1A}" type="pres">
      <dgm:prSet presAssocID="{2E938BA2-2755-4E6D-885F-305F0BF1EC83}" presName="text2" presStyleLbl="fgAcc2" presStyleIdx="1" presStyleCnt="4">
        <dgm:presLayoutVars>
          <dgm:chPref val="3"/>
        </dgm:presLayoutVars>
      </dgm:prSet>
      <dgm:spPr/>
    </dgm:pt>
    <dgm:pt modelId="{28673DB5-FF11-4B60-9327-1CD39F3AC4F0}" type="pres">
      <dgm:prSet presAssocID="{2E938BA2-2755-4E6D-885F-305F0BF1EC83}" presName="hierChild3" presStyleCnt="0"/>
      <dgm:spPr/>
    </dgm:pt>
    <dgm:pt modelId="{53791043-3958-41F5-84D7-A3B00DD04D31}" type="pres">
      <dgm:prSet presAssocID="{EF426035-7564-47A6-9E76-E3DBD83687E0}" presName="Name10" presStyleLbl="parChTrans1D2" presStyleIdx="2" presStyleCnt="4"/>
      <dgm:spPr/>
    </dgm:pt>
    <dgm:pt modelId="{CBC0D375-5706-4D09-8FA9-1E11E0A0F646}" type="pres">
      <dgm:prSet presAssocID="{D5F1B382-D89E-4AB6-9D8E-A8E24F5198E0}" presName="hierRoot2" presStyleCnt="0"/>
      <dgm:spPr/>
    </dgm:pt>
    <dgm:pt modelId="{55DDC4A2-70C7-4BD3-90C6-79790F3B78D6}" type="pres">
      <dgm:prSet presAssocID="{D5F1B382-D89E-4AB6-9D8E-A8E24F5198E0}" presName="composite2" presStyleCnt="0"/>
      <dgm:spPr/>
    </dgm:pt>
    <dgm:pt modelId="{05291B28-24E7-41EE-8475-54D958D79D55}" type="pres">
      <dgm:prSet presAssocID="{D5F1B382-D89E-4AB6-9D8E-A8E24F5198E0}" presName="background2" presStyleLbl="node2" presStyleIdx="2" presStyleCnt="4"/>
      <dgm:spPr/>
    </dgm:pt>
    <dgm:pt modelId="{D2B9907F-20E6-4B38-BDAA-0F2EC61D4B3F}" type="pres">
      <dgm:prSet presAssocID="{D5F1B382-D89E-4AB6-9D8E-A8E24F5198E0}" presName="text2" presStyleLbl="fgAcc2" presStyleIdx="2" presStyleCnt="4">
        <dgm:presLayoutVars>
          <dgm:chPref val="3"/>
        </dgm:presLayoutVars>
      </dgm:prSet>
      <dgm:spPr/>
    </dgm:pt>
    <dgm:pt modelId="{04E18139-8E51-4131-BECE-03D80F4D2390}" type="pres">
      <dgm:prSet presAssocID="{D5F1B382-D89E-4AB6-9D8E-A8E24F5198E0}" presName="hierChild3" presStyleCnt="0"/>
      <dgm:spPr/>
    </dgm:pt>
    <dgm:pt modelId="{B3B84275-E3E8-4304-A9AA-06E42091498B}" type="pres">
      <dgm:prSet presAssocID="{F912D25A-66D4-4B83-A545-341A171D1CB9}" presName="Name10" presStyleLbl="parChTrans1D2" presStyleIdx="3" presStyleCnt="4"/>
      <dgm:spPr/>
    </dgm:pt>
    <dgm:pt modelId="{9113B32C-59A5-476A-A586-2E4E6915AFAF}" type="pres">
      <dgm:prSet presAssocID="{5570E04A-2549-4A29-84A6-DE9FF0C327B7}" presName="hierRoot2" presStyleCnt="0"/>
      <dgm:spPr/>
    </dgm:pt>
    <dgm:pt modelId="{86236108-0C0B-4853-A836-024446280AEA}" type="pres">
      <dgm:prSet presAssocID="{5570E04A-2549-4A29-84A6-DE9FF0C327B7}" presName="composite2" presStyleCnt="0"/>
      <dgm:spPr/>
    </dgm:pt>
    <dgm:pt modelId="{E6EB27FA-804B-4DC8-886F-32AA152E8BA6}" type="pres">
      <dgm:prSet presAssocID="{5570E04A-2549-4A29-84A6-DE9FF0C327B7}" presName="background2" presStyleLbl="node2" presStyleIdx="3" presStyleCnt="4"/>
      <dgm:spPr/>
    </dgm:pt>
    <dgm:pt modelId="{175C2C2F-69F9-4A41-85FC-16D4C5936E99}" type="pres">
      <dgm:prSet presAssocID="{5570E04A-2549-4A29-84A6-DE9FF0C327B7}" presName="text2" presStyleLbl="fgAcc2" presStyleIdx="3" presStyleCnt="4">
        <dgm:presLayoutVars>
          <dgm:chPref val="3"/>
        </dgm:presLayoutVars>
      </dgm:prSet>
      <dgm:spPr/>
    </dgm:pt>
    <dgm:pt modelId="{B6ECD5CD-FD83-4529-A909-9AACE70DC357}" type="pres">
      <dgm:prSet presAssocID="{5570E04A-2549-4A29-84A6-DE9FF0C327B7}" presName="hierChild3" presStyleCnt="0"/>
      <dgm:spPr/>
    </dgm:pt>
  </dgm:ptLst>
  <dgm:cxnLst>
    <dgm:cxn modelId="{9E27D006-6038-467B-93EF-AD981A10505F}" type="presOf" srcId="{74221F11-1BE6-495C-97E2-77ACD5EE7843}" destId="{983020DE-ED75-4717-A6A4-29CAA5F3BB46}" srcOrd="0" destOrd="0" presId="urn:microsoft.com/office/officeart/2005/8/layout/hierarchy1"/>
    <dgm:cxn modelId="{7A1A081F-6F32-4801-8E97-341C96BF1A41}" type="presOf" srcId="{F7322A09-47E0-477C-9F81-697939E2F5EB}" destId="{70AF9104-04A9-4B59-8533-B65AC4559DF7}" srcOrd="0" destOrd="0" presId="urn:microsoft.com/office/officeart/2005/8/layout/hierarchy1"/>
    <dgm:cxn modelId="{96C3BD38-FC7F-4B49-9DAF-FE6B5BF92B17}" type="presOf" srcId="{46432BCA-5118-4B07-90CD-DE164A8A79B2}" destId="{B3D46134-B240-43B2-BCF1-464DF9FE9B9B}" srcOrd="0" destOrd="0" presId="urn:microsoft.com/office/officeart/2005/8/layout/hierarchy1"/>
    <dgm:cxn modelId="{36B67E3E-F718-4A99-980D-48CB596295EC}" type="presOf" srcId="{5570E04A-2549-4A29-84A6-DE9FF0C327B7}" destId="{175C2C2F-69F9-4A41-85FC-16D4C5936E99}" srcOrd="0" destOrd="0" presId="urn:microsoft.com/office/officeart/2005/8/layout/hierarchy1"/>
    <dgm:cxn modelId="{2C64915B-CFE7-4B27-B4DE-D9D252889EA3}" type="presOf" srcId="{1A4C75AB-2B71-439C-8EC3-D681674DB621}" destId="{25D89EF3-599B-4897-8124-D5668C8A16A9}" srcOrd="0" destOrd="0" presId="urn:microsoft.com/office/officeart/2005/8/layout/hierarchy1"/>
    <dgm:cxn modelId="{3978A066-F5EB-4D56-9DEB-E4E99B826C07}" type="presOf" srcId="{F912D25A-66D4-4B83-A545-341A171D1CB9}" destId="{B3B84275-E3E8-4304-A9AA-06E42091498B}" srcOrd="0" destOrd="0" presId="urn:microsoft.com/office/officeart/2005/8/layout/hierarchy1"/>
    <dgm:cxn modelId="{D056AC56-1AB6-4B1E-8BC5-0C0236DD9019}" type="presOf" srcId="{E61C2442-348A-4DA4-8DBD-4D312984B3D0}" destId="{268D4EA3-59BD-479C-8B93-F776740EBA5F}" srcOrd="0" destOrd="0" presId="urn:microsoft.com/office/officeart/2005/8/layout/hierarchy1"/>
    <dgm:cxn modelId="{0472BD87-7AB8-4156-B255-0A472E31D264}" srcId="{1A4C75AB-2B71-439C-8EC3-D681674DB621}" destId="{5570E04A-2549-4A29-84A6-DE9FF0C327B7}" srcOrd="3" destOrd="0" parTransId="{F912D25A-66D4-4B83-A545-341A171D1CB9}" sibTransId="{B6E0404C-6E23-4A1F-AB07-D40E266EDCE0}"/>
    <dgm:cxn modelId="{5EABCDB2-B3DA-4DB3-AD8C-54F3DAF92454}" type="presOf" srcId="{D5F1B382-D89E-4AB6-9D8E-A8E24F5198E0}" destId="{D2B9907F-20E6-4B38-BDAA-0F2EC61D4B3F}" srcOrd="0" destOrd="0" presId="urn:microsoft.com/office/officeart/2005/8/layout/hierarchy1"/>
    <dgm:cxn modelId="{898E2FB7-8D23-4723-BBBD-EABA76BC5D92}" srcId="{F7322A09-47E0-477C-9F81-697939E2F5EB}" destId="{1A4C75AB-2B71-439C-8EC3-D681674DB621}" srcOrd="0" destOrd="0" parTransId="{63619F92-C7DC-43EE-AA79-FE35EFC3EBC6}" sibTransId="{6FFFE8FA-2668-48F1-ABEF-ACBC7BBFCA78}"/>
    <dgm:cxn modelId="{2CC7F6C3-E8CB-4EE6-8B9F-1548B98D39FB}" type="presOf" srcId="{EF426035-7564-47A6-9E76-E3DBD83687E0}" destId="{53791043-3958-41F5-84D7-A3B00DD04D31}" srcOrd="0" destOrd="0" presId="urn:microsoft.com/office/officeart/2005/8/layout/hierarchy1"/>
    <dgm:cxn modelId="{A2FE8ED2-C3F6-4842-A330-CF74F3546A77}" srcId="{1A4C75AB-2B71-439C-8EC3-D681674DB621}" destId="{74221F11-1BE6-495C-97E2-77ACD5EE7843}" srcOrd="0" destOrd="0" parTransId="{46432BCA-5118-4B07-90CD-DE164A8A79B2}" sibTransId="{B1C21897-60B3-4FAB-BE3A-93785AEA2972}"/>
    <dgm:cxn modelId="{2FE47DD3-6C99-446E-86EA-B854E86085D4}" srcId="{1A4C75AB-2B71-439C-8EC3-D681674DB621}" destId="{D5F1B382-D89E-4AB6-9D8E-A8E24F5198E0}" srcOrd="2" destOrd="0" parTransId="{EF426035-7564-47A6-9E76-E3DBD83687E0}" sibTransId="{A21B974F-ABA4-4EB5-8AE2-153014C20493}"/>
    <dgm:cxn modelId="{B94894E4-924C-4428-A60B-6A851D6A51A9}" srcId="{1A4C75AB-2B71-439C-8EC3-D681674DB621}" destId="{2E938BA2-2755-4E6D-885F-305F0BF1EC83}" srcOrd="1" destOrd="0" parTransId="{E61C2442-348A-4DA4-8DBD-4D312984B3D0}" sibTransId="{6A6652B5-4B15-46CC-9494-B71855BB4A98}"/>
    <dgm:cxn modelId="{4A52E3FF-B0F3-4FF4-91A8-DADC47485488}" type="presOf" srcId="{2E938BA2-2755-4E6D-885F-305F0BF1EC83}" destId="{C8360141-E266-444C-A41B-8C3605B22D1A}" srcOrd="0" destOrd="0" presId="urn:microsoft.com/office/officeart/2005/8/layout/hierarchy1"/>
    <dgm:cxn modelId="{0936027B-6F64-4519-ADAB-D04217AA3611}" type="presParOf" srcId="{70AF9104-04A9-4B59-8533-B65AC4559DF7}" destId="{B584C716-CDA0-4067-B1E4-300F99D5558E}" srcOrd="0" destOrd="0" presId="urn:microsoft.com/office/officeart/2005/8/layout/hierarchy1"/>
    <dgm:cxn modelId="{A72A3636-0B1B-477D-8A1F-01C8CA128FBC}" type="presParOf" srcId="{B584C716-CDA0-4067-B1E4-300F99D5558E}" destId="{8C82BBEF-5220-4C78-ADBE-6DFFDACC6DC1}" srcOrd="0" destOrd="0" presId="urn:microsoft.com/office/officeart/2005/8/layout/hierarchy1"/>
    <dgm:cxn modelId="{77B483AB-4998-4B00-8A82-65A5A549C6AA}" type="presParOf" srcId="{8C82BBEF-5220-4C78-ADBE-6DFFDACC6DC1}" destId="{2CAD6ABC-B636-4AC3-8125-EDE481B57B61}" srcOrd="0" destOrd="0" presId="urn:microsoft.com/office/officeart/2005/8/layout/hierarchy1"/>
    <dgm:cxn modelId="{4076BB9E-8F9F-4065-82A5-862EAEEFA7C3}" type="presParOf" srcId="{8C82BBEF-5220-4C78-ADBE-6DFFDACC6DC1}" destId="{25D89EF3-599B-4897-8124-D5668C8A16A9}" srcOrd="1" destOrd="0" presId="urn:microsoft.com/office/officeart/2005/8/layout/hierarchy1"/>
    <dgm:cxn modelId="{497D8AB2-F6C0-4449-B1BD-A5C1D366DF5D}" type="presParOf" srcId="{B584C716-CDA0-4067-B1E4-300F99D5558E}" destId="{5D878ADF-6260-448C-AA3C-3044C6D4344C}" srcOrd="1" destOrd="0" presId="urn:microsoft.com/office/officeart/2005/8/layout/hierarchy1"/>
    <dgm:cxn modelId="{82D254BA-B945-4265-A0E1-1633D19181CE}" type="presParOf" srcId="{5D878ADF-6260-448C-AA3C-3044C6D4344C}" destId="{B3D46134-B240-43B2-BCF1-464DF9FE9B9B}" srcOrd="0" destOrd="0" presId="urn:microsoft.com/office/officeart/2005/8/layout/hierarchy1"/>
    <dgm:cxn modelId="{CC44C1AE-FA7E-4A04-B167-2872DB18E3C2}" type="presParOf" srcId="{5D878ADF-6260-448C-AA3C-3044C6D4344C}" destId="{AD03B700-8186-4184-B198-52907752F5F8}" srcOrd="1" destOrd="0" presId="urn:microsoft.com/office/officeart/2005/8/layout/hierarchy1"/>
    <dgm:cxn modelId="{DC35E51A-11F8-43CE-A2C3-600606E814EA}" type="presParOf" srcId="{AD03B700-8186-4184-B198-52907752F5F8}" destId="{2AB8F12F-B764-4BBD-AB1D-0FEDFEC9C46F}" srcOrd="0" destOrd="0" presId="urn:microsoft.com/office/officeart/2005/8/layout/hierarchy1"/>
    <dgm:cxn modelId="{E1833521-E5D4-49AF-9DDE-C075FAA9B63C}" type="presParOf" srcId="{2AB8F12F-B764-4BBD-AB1D-0FEDFEC9C46F}" destId="{827C86B4-CFC0-43B9-A335-9664B948854E}" srcOrd="0" destOrd="0" presId="urn:microsoft.com/office/officeart/2005/8/layout/hierarchy1"/>
    <dgm:cxn modelId="{5B3C36B8-6CA2-44DB-AF19-6376D6C1F65A}" type="presParOf" srcId="{2AB8F12F-B764-4BBD-AB1D-0FEDFEC9C46F}" destId="{983020DE-ED75-4717-A6A4-29CAA5F3BB46}" srcOrd="1" destOrd="0" presId="urn:microsoft.com/office/officeart/2005/8/layout/hierarchy1"/>
    <dgm:cxn modelId="{6CB85AC1-0FFA-4173-8135-8885B42D85B0}" type="presParOf" srcId="{AD03B700-8186-4184-B198-52907752F5F8}" destId="{484925E4-0B4C-4494-B6DF-0425156DDE73}" srcOrd="1" destOrd="0" presId="urn:microsoft.com/office/officeart/2005/8/layout/hierarchy1"/>
    <dgm:cxn modelId="{EFB5D528-1AC7-4FE0-8621-18C0F81DA2D5}" type="presParOf" srcId="{5D878ADF-6260-448C-AA3C-3044C6D4344C}" destId="{268D4EA3-59BD-479C-8B93-F776740EBA5F}" srcOrd="2" destOrd="0" presId="urn:microsoft.com/office/officeart/2005/8/layout/hierarchy1"/>
    <dgm:cxn modelId="{689181C5-F5D3-4158-A6F6-2A7CCAECB104}" type="presParOf" srcId="{5D878ADF-6260-448C-AA3C-3044C6D4344C}" destId="{1153C45D-90D8-4AFF-A987-37494E48AE5D}" srcOrd="3" destOrd="0" presId="urn:microsoft.com/office/officeart/2005/8/layout/hierarchy1"/>
    <dgm:cxn modelId="{0B501B5D-7937-4DAB-AB49-94B6096223B1}" type="presParOf" srcId="{1153C45D-90D8-4AFF-A987-37494E48AE5D}" destId="{0CC79E4A-154C-4FF7-8CCF-4E811ED5C7C2}" srcOrd="0" destOrd="0" presId="urn:microsoft.com/office/officeart/2005/8/layout/hierarchy1"/>
    <dgm:cxn modelId="{D2C2E5EF-FFBF-479A-9237-EF0FAEE922C6}" type="presParOf" srcId="{0CC79E4A-154C-4FF7-8CCF-4E811ED5C7C2}" destId="{5F812B9B-3BDD-4C54-B779-C3ECF0B3EA3B}" srcOrd="0" destOrd="0" presId="urn:microsoft.com/office/officeart/2005/8/layout/hierarchy1"/>
    <dgm:cxn modelId="{FEE0B792-5D34-4E7F-90CF-EA971ECEEBE0}" type="presParOf" srcId="{0CC79E4A-154C-4FF7-8CCF-4E811ED5C7C2}" destId="{C8360141-E266-444C-A41B-8C3605B22D1A}" srcOrd="1" destOrd="0" presId="urn:microsoft.com/office/officeart/2005/8/layout/hierarchy1"/>
    <dgm:cxn modelId="{6F0137C6-2A44-4F73-A1B1-E7069A9B39D3}" type="presParOf" srcId="{1153C45D-90D8-4AFF-A987-37494E48AE5D}" destId="{28673DB5-FF11-4B60-9327-1CD39F3AC4F0}" srcOrd="1" destOrd="0" presId="urn:microsoft.com/office/officeart/2005/8/layout/hierarchy1"/>
    <dgm:cxn modelId="{6F44E73B-7115-4214-AFBE-79987E4CE4EE}" type="presParOf" srcId="{5D878ADF-6260-448C-AA3C-3044C6D4344C}" destId="{53791043-3958-41F5-84D7-A3B00DD04D31}" srcOrd="4" destOrd="0" presId="urn:microsoft.com/office/officeart/2005/8/layout/hierarchy1"/>
    <dgm:cxn modelId="{355770AE-5146-48F3-86CF-DF6FE0AABB4A}" type="presParOf" srcId="{5D878ADF-6260-448C-AA3C-3044C6D4344C}" destId="{CBC0D375-5706-4D09-8FA9-1E11E0A0F646}" srcOrd="5" destOrd="0" presId="urn:microsoft.com/office/officeart/2005/8/layout/hierarchy1"/>
    <dgm:cxn modelId="{F4B6AD0F-7DD9-4DBF-9FA9-9A80E3030735}" type="presParOf" srcId="{CBC0D375-5706-4D09-8FA9-1E11E0A0F646}" destId="{55DDC4A2-70C7-4BD3-90C6-79790F3B78D6}" srcOrd="0" destOrd="0" presId="urn:microsoft.com/office/officeart/2005/8/layout/hierarchy1"/>
    <dgm:cxn modelId="{D88130E2-9F72-4EE1-8B5F-B6C7C5996AAF}" type="presParOf" srcId="{55DDC4A2-70C7-4BD3-90C6-79790F3B78D6}" destId="{05291B28-24E7-41EE-8475-54D958D79D55}" srcOrd="0" destOrd="0" presId="urn:microsoft.com/office/officeart/2005/8/layout/hierarchy1"/>
    <dgm:cxn modelId="{48726E61-538F-4E2E-BE19-08260A238755}" type="presParOf" srcId="{55DDC4A2-70C7-4BD3-90C6-79790F3B78D6}" destId="{D2B9907F-20E6-4B38-BDAA-0F2EC61D4B3F}" srcOrd="1" destOrd="0" presId="urn:microsoft.com/office/officeart/2005/8/layout/hierarchy1"/>
    <dgm:cxn modelId="{E8E5338D-B4A8-4357-923B-4CE1AB4E66B0}" type="presParOf" srcId="{CBC0D375-5706-4D09-8FA9-1E11E0A0F646}" destId="{04E18139-8E51-4131-BECE-03D80F4D2390}" srcOrd="1" destOrd="0" presId="urn:microsoft.com/office/officeart/2005/8/layout/hierarchy1"/>
    <dgm:cxn modelId="{A2D793AF-58A5-4A65-8027-A50AEC3D5E50}" type="presParOf" srcId="{5D878ADF-6260-448C-AA3C-3044C6D4344C}" destId="{B3B84275-E3E8-4304-A9AA-06E42091498B}" srcOrd="6" destOrd="0" presId="urn:microsoft.com/office/officeart/2005/8/layout/hierarchy1"/>
    <dgm:cxn modelId="{9A83638D-7FE6-4E78-98CA-A2B27E0F9841}" type="presParOf" srcId="{5D878ADF-6260-448C-AA3C-3044C6D4344C}" destId="{9113B32C-59A5-476A-A586-2E4E6915AFAF}" srcOrd="7" destOrd="0" presId="urn:microsoft.com/office/officeart/2005/8/layout/hierarchy1"/>
    <dgm:cxn modelId="{54546BA9-8CC3-41D5-9718-A313D6A58319}" type="presParOf" srcId="{9113B32C-59A5-476A-A586-2E4E6915AFAF}" destId="{86236108-0C0B-4853-A836-024446280AEA}" srcOrd="0" destOrd="0" presId="urn:microsoft.com/office/officeart/2005/8/layout/hierarchy1"/>
    <dgm:cxn modelId="{6D48858D-AF74-4966-8D48-7D0CAB4AC078}" type="presParOf" srcId="{86236108-0C0B-4853-A836-024446280AEA}" destId="{E6EB27FA-804B-4DC8-886F-32AA152E8BA6}" srcOrd="0" destOrd="0" presId="urn:microsoft.com/office/officeart/2005/8/layout/hierarchy1"/>
    <dgm:cxn modelId="{A85FD2FF-7A7C-4037-8490-1ABC503BB236}" type="presParOf" srcId="{86236108-0C0B-4853-A836-024446280AEA}" destId="{175C2C2F-69F9-4A41-85FC-16D4C5936E99}" srcOrd="1" destOrd="0" presId="urn:microsoft.com/office/officeart/2005/8/layout/hierarchy1"/>
    <dgm:cxn modelId="{C332AF28-3A9E-4FD7-9749-F3337F976E7D}" type="presParOf" srcId="{9113B32C-59A5-476A-A586-2E4E6915AFAF}" destId="{B6ECD5CD-FD83-4529-A909-9AACE70DC357}"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C61C12-8854-4A8E-8D77-7072A2E8C8AF}" type="doc">
      <dgm:prSet loTypeId="urn:microsoft.com/office/officeart/2005/8/layout/hierarchy1" loCatId="hierarchy" qsTypeId="urn:microsoft.com/office/officeart/2005/8/quickstyle/3d1" qsCatId="3D" csTypeId="urn:microsoft.com/office/officeart/2005/8/colors/accent4_1" csCatId="accent4" phldr="1"/>
      <dgm:spPr/>
      <dgm:t>
        <a:bodyPr/>
        <a:lstStyle/>
        <a:p>
          <a:endParaRPr lang="es-ES"/>
        </a:p>
      </dgm:t>
    </dgm:pt>
    <dgm:pt modelId="{82445076-437D-4AB3-9F7E-72A96ADC711B}">
      <dgm:prSet phldrT="[Texto]" custT="1"/>
      <dgm:spPr/>
      <dgm:t>
        <a:bodyPr/>
        <a:lstStyle/>
        <a:p>
          <a:r>
            <a:rPr lang="es-ES" sz="3200" b="1" dirty="0">
              <a:latin typeface="IBM Plex Sans" panose="020B0503050203000203" pitchFamily="34" charset="0"/>
            </a:rPr>
            <a:t>Consecuencias a largo plazo</a:t>
          </a:r>
        </a:p>
      </dgm:t>
    </dgm:pt>
    <dgm:pt modelId="{23734446-585F-48DE-A74C-2314CFEC126E}" type="parTrans" cxnId="{C6408670-CABA-4E48-A436-514C2E31E9B0}">
      <dgm:prSet/>
      <dgm:spPr/>
      <dgm:t>
        <a:bodyPr/>
        <a:lstStyle/>
        <a:p>
          <a:endParaRPr lang="es-ES" sz="3200" b="1">
            <a:latin typeface="IBM Plex Sans" panose="020B0503050203000203" pitchFamily="34" charset="0"/>
          </a:endParaRPr>
        </a:p>
      </dgm:t>
    </dgm:pt>
    <dgm:pt modelId="{4748AD2B-F59D-44CF-9C81-A14B76C93CD2}" type="sibTrans" cxnId="{C6408670-CABA-4E48-A436-514C2E31E9B0}">
      <dgm:prSet/>
      <dgm:spPr/>
      <dgm:t>
        <a:bodyPr/>
        <a:lstStyle/>
        <a:p>
          <a:endParaRPr lang="es-ES" sz="3200" b="1">
            <a:latin typeface="IBM Plex Sans" panose="020B0503050203000203" pitchFamily="34" charset="0"/>
          </a:endParaRPr>
        </a:p>
      </dgm:t>
    </dgm:pt>
    <dgm:pt modelId="{971F36B9-B90E-4A86-ABF0-3701925D2CB7}">
      <dgm:prSet phldrT="[Texto]" custT="1"/>
      <dgm:spPr/>
      <dgm:t>
        <a:bodyPr/>
        <a:lstStyle/>
        <a:p>
          <a:r>
            <a:rPr lang="es-ES" sz="3200" b="1" dirty="0">
              <a:latin typeface="IBM Plex Sans" panose="020B0503050203000203" pitchFamily="34" charset="0"/>
            </a:rPr>
            <a:t>Somáticas</a:t>
          </a:r>
        </a:p>
      </dgm:t>
    </dgm:pt>
    <dgm:pt modelId="{CB8B3FAB-78C1-4017-9FB6-D0AA8841832C}" type="parTrans" cxnId="{1CFC1310-FFCC-4AA5-B0F9-D597F6C7137C}">
      <dgm:prSet/>
      <dgm:spPr/>
      <dgm:t>
        <a:bodyPr/>
        <a:lstStyle/>
        <a:p>
          <a:endParaRPr lang="es-ES" sz="3200" b="1">
            <a:latin typeface="IBM Plex Sans" panose="020B0503050203000203" pitchFamily="34" charset="0"/>
          </a:endParaRPr>
        </a:p>
      </dgm:t>
    </dgm:pt>
    <dgm:pt modelId="{5B2ECCF1-5654-437D-ACF5-7827F22BC2D0}" type="sibTrans" cxnId="{1CFC1310-FFCC-4AA5-B0F9-D597F6C7137C}">
      <dgm:prSet/>
      <dgm:spPr/>
      <dgm:t>
        <a:bodyPr/>
        <a:lstStyle/>
        <a:p>
          <a:endParaRPr lang="es-ES" sz="3200" b="1">
            <a:latin typeface="IBM Plex Sans" panose="020B0503050203000203" pitchFamily="34" charset="0"/>
          </a:endParaRPr>
        </a:p>
      </dgm:t>
    </dgm:pt>
    <dgm:pt modelId="{403B23CC-FD1E-4E17-869D-3B4EAF7A6DC7}">
      <dgm:prSet phldrT="[Texto]" custT="1"/>
      <dgm:spPr>
        <a:solidFill>
          <a:schemeClr val="accent4">
            <a:lumMod val="40000"/>
            <a:lumOff val="60000"/>
            <a:alpha val="90000"/>
          </a:schemeClr>
        </a:solidFill>
      </dgm:spPr>
      <dgm:t>
        <a:bodyPr/>
        <a:lstStyle/>
        <a:p>
          <a:r>
            <a:rPr lang="es-ES" sz="3200" b="1" dirty="0">
              <a:latin typeface="IBM Plex Sans" panose="020B0503050203000203" pitchFamily="34" charset="0"/>
            </a:rPr>
            <a:t>Conductuales</a:t>
          </a:r>
        </a:p>
      </dgm:t>
    </dgm:pt>
    <dgm:pt modelId="{6D77DA45-9A14-43C4-AB34-D8437E92A2D3}" type="parTrans" cxnId="{33885EC9-8FBE-4D0F-8428-E74B1CE2508D}">
      <dgm:prSet/>
      <dgm:spPr/>
      <dgm:t>
        <a:bodyPr/>
        <a:lstStyle/>
        <a:p>
          <a:endParaRPr lang="es-ES" sz="3200" b="1">
            <a:latin typeface="IBM Plex Sans" panose="020B0503050203000203" pitchFamily="34" charset="0"/>
          </a:endParaRPr>
        </a:p>
      </dgm:t>
    </dgm:pt>
    <dgm:pt modelId="{F26FF6C3-940E-4E75-BD90-92EF2BA374D7}" type="sibTrans" cxnId="{33885EC9-8FBE-4D0F-8428-E74B1CE2508D}">
      <dgm:prSet/>
      <dgm:spPr/>
      <dgm:t>
        <a:bodyPr/>
        <a:lstStyle/>
        <a:p>
          <a:endParaRPr lang="es-ES" sz="3200" b="1">
            <a:latin typeface="IBM Plex Sans" panose="020B0503050203000203" pitchFamily="34" charset="0"/>
          </a:endParaRPr>
        </a:p>
      </dgm:t>
    </dgm:pt>
    <dgm:pt modelId="{AA68593B-119D-475C-B056-BB47E828D906}">
      <dgm:prSet phldrT="[Texto]" custT="1"/>
      <dgm:spPr>
        <a:solidFill>
          <a:schemeClr val="accent4">
            <a:lumMod val="40000"/>
            <a:lumOff val="60000"/>
            <a:alpha val="90000"/>
          </a:schemeClr>
        </a:solidFill>
      </dgm:spPr>
      <dgm:t>
        <a:bodyPr/>
        <a:lstStyle/>
        <a:p>
          <a:r>
            <a:rPr lang="es-ES" sz="3200" b="1" dirty="0">
              <a:latin typeface="IBM Plex Sans" panose="020B0503050203000203" pitchFamily="34" charset="0"/>
            </a:rPr>
            <a:t>Emocionales</a:t>
          </a:r>
        </a:p>
      </dgm:t>
    </dgm:pt>
    <dgm:pt modelId="{A4B7B9A4-317C-4951-83F9-4B6CED6E475A}" type="parTrans" cxnId="{996A585F-8FF7-4CDF-9152-F5BE50916C47}">
      <dgm:prSet/>
      <dgm:spPr/>
      <dgm:t>
        <a:bodyPr/>
        <a:lstStyle/>
        <a:p>
          <a:endParaRPr lang="es-ES" sz="3200" b="1">
            <a:latin typeface="IBM Plex Sans" panose="020B0503050203000203" pitchFamily="34" charset="0"/>
          </a:endParaRPr>
        </a:p>
      </dgm:t>
    </dgm:pt>
    <dgm:pt modelId="{1843DE56-E721-4E08-A816-C99E5D7CB495}" type="sibTrans" cxnId="{996A585F-8FF7-4CDF-9152-F5BE50916C47}">
      <dgm:prSet/>
      <dgm:spPr/>
      <dgm:t>
        <a:bodyPr/>
        <a:lstStyle/>
        <a:p>
          <a:endParaRPr lang="es-ES" sz="3200" b="1">
            <a:latin typeface="IBM Plex Sans" panose="020B0503050203000203" pitchFamily="34" charset="0"/>
          </a:endParaRPr>
        </a:p>
      </dgm:t>
    </dgm:pt>
    <dgm:pt modelId="{558A3F8F-CF02-4AB2-BD9C-8806439124D3}">
      <dgm:prSet phldrT="[Texto]" custT="1"/>
      <dgm:spPr/>
      <dgm:t>
        <a:bodyPr/>
        <a:lstStyle/>
        <a:p>
          <a:r>
            <a:rPr lang="es-ES" sz="3200" b="1" dirty="0">
              <a:latin typeface="IBM Plex Sans" panose="020B0503050203000203" pitchFamily="34" charset="0"/>
            </a:rPr>
            <a:t>Sociales</a:t>
          </a:r>
        </a:p>
      </dgm:t>
    </dgm:pt>
    <dgm:pt modelId="{7E685F36-30AE-4539-AE59-A2D731AFAE9D}" type="parTrans" cxnId="{E888A6FB-AD2A-4A8A-89A0-63841BCD3880}">
      <dgm:prSet/>
      <dgm:spPr/>
      <dgm:t>
        <a:bodyPr/>
        <a:lstStyle/>
        <a:p>
          <a:endParaRPr lang="es-ES" sz="3200" b="1">
            <a:latin typeface="IBM Plex Sans" panose="020B0503050203000203" pitchFamily="34" charset="0"/>
          </a:endParaRPr>
        </a:p>
      </dgm:t>
    </dgm:pt>
    <dgm:pt modelId="{94D2CA9C-9908-4FDE-9966-E05A0E22CA4D}" type="sibTrans" cxnId="{E888A6FB-AD2A-4A8A-89A0-63841BCD3880}">
      <dgm:prSet/>
      <dgm:spPr/>
      <dgm:t>
        <a:bodyPr/>
        <a:lstStyle/>
        <a:p>
          <a:endParaRPr lang="es-ES" sz="3200" b="1">
            <a:latin typeface="IBM Plex Sans" panose="020B0503050203000203" pitchFamily="34" charset="0"/>
          </a:endParaRPr>
        </a:p>
      </dgm:t>
    </dgm:pt>
    <dgm:pt modelId="{F35717E2-2EBF-4AAB-AF59-D3B7DE6677CB}">
      <dgm:prSet phldrT="[Texto]" custT="1"/>
      <dgm:spPr/>
      <dgm:t>
        <a:bodyPr/>
        <a:lstStyle/>
        <a:p>
          <a:r>
            <a:rPr lang="es-ES" sz="3200" b="1" dirty="0">
              <a:latin typeface="IBM Plex Sans" panose="020B0503050203000203" pitchFamily="34" charset="0"/>
            </a:rPr>
            <a:t>Psicológicas</a:t>
          </a:r>
        </a:p>
      </dgm:t>
    </dgm:pt>
    <dgm:pt modelId="{B213CE88-C56E-4CB2-B328-D4C1B51AC8EF}" type="parTrans" cxnId="{051CC7C5-06D2-4B70-8D32-C9025BB9F8AA}">
      <dgm:prSet/>
      <dgm:spPr/>
      <dgm:t>
        <a:bodyPr/>
        <a:lstStyle/>
        <a:p>
          <a:endParaRPr lang="es-ES" sz="3200" b="1">
            <a:latin typeface="IBM Plex Sans" panose="020B0503050203000203" pitchFamily="34" charset="0"/>
          </a:endParaRPr>
        </a:p>
      </dgm:t>
    </dgm:pt>
    <dgm:pt modelId="{BA6C4B89-65E7-47B3-8038-AE5D1119BA7E}" type="sibTrans" cxnId="{051CC7C5-06D2-4B70-8D32-C9025BB9F8AA}">
      <dgm:prSet/>
      <dgm:spPr/>
      <dgm:t>
        <a:bodyPr/>
        <a:lstStyle/>
        <a:p>
          <a:endParaRPr lang="es-ES" sz="3200" b="1">
            <a:latin typeface="IBM Plex Sans" panose="020B0503050203000203" pitchFamily="34" charset="0"/>
          </a:endParaRPr>
        </a:p>
      </dgm:t>
    </dgm:pt>
    <dgm:pt modelId="{62727D09-89D8-4F14-A389-F381EF30242D}">
      <dgm:prSet phldrT="[Texto]" custT="1"/>
      <dgm:spPr>
        <a:solidFill>
          <a:schemeClr val="accent4">
            <a:lumMod val="40000"/>
            <a:lumOff val="60000"/>
            <a:alpha val="90000"/>
          </a:schemeClr>
        </a:solidFill>
      </dgm:spPr>
      <dgm:t>
        <a:bodyPr/>
        <a:lstStyle/>
        <a:p>
          <a:r>
            <a:rPr lang="es-ES" sz="3200" b="1" dirty="0">
              <a:latin typeface="IBM Plex Sans" panose="020B0503050203000203" pitchFamily="34" charset="0"/>
            </a:rPr>
            <a:t>Cognitivas</a:t>
          </a:r>
        </a:p>
      </dgm:t>
    </dgm:pt>
    <dgm:pt modelId="{D6412162-FF7B-430E-8CE4-8F4F9FB030D4}" type="parTrans" cxnId="{F5934EFC-FA20-4206-AE34-AA32601E7335}">
      <dgm:prSet/>
      <dgm:spPr/>
      <dgm:t>
        <a:bodyPr/>
        <a:lstStyle/>
        <a:p>
          <a:endParaRPr lang="es-ES" sz="3200" b="1">
            <a:latin typeface="IBM Plex Sans" panose="020B0503050203000203" pitchFamily="34" charset="0"/>
          </a:endParaRPr>
        </a:p>
      </dgm:t>
    </dgm:pt>
    <dgm:pt modelId="{820EE1E0-E823-4C51-9FD0-F62C552EC1AA}" type="sibTrans" cxnId="{F5934EFC-FA20-4206-AE34-AA32601E7335}">
      <dgm:prSet/>
      <dgm:spPr/>
      <dgm:t>
        <a:bodyPr/>
        <a:lstStyle/>
        <a:p>
          <a:endParaRPr lang="es-ES" sz="3200" b="1">
            <a:latin typeface="IBM Plex Sans" panose="020B0503050203000203" pitchFamily="34" charset="0"/>
          </a:endParaRPr>
        </a:p>
      </dgm:t>
    </dgm:pt>
    <dgm:pt modelId="{3AEB3613-5DC3-455C-879A-4B5FD7C5B949}">
      <dgm:prSet phldrT="[Texto]" custT="1"/>
      <dgm:spPr>
        <a:solidFill>
          <a:schemeClr val="accent4">
            <a:lumMod val="40000"/>
            <a:lumOff val="60000"/>
            <a:alpha val="90000"/>
          </a:schemeClr>
        </a:solidFill>
      </dgm:spPr>
      <dgm:t>
        <a:bodyPr/>
        <a:lstStyle/>
        <a:p>
          <a:r>
            <a:rPr lang="es-ES" sz="3200" b="1" dirty="0">
              <a:latin typeface="IBM Plex Sans" panose="020B0503050203000203" pitchFamily="34" charset="0"/>
            </a:rPr>
            <a:t>Sexuales</a:t>
          </a:r>
        </a:p>
      </dgm:t>
    </dgm:pt>
    <dgm:pt modelId="{5FFC9412-B8D2-4A76-9C75-C550D4332797}" type="parTrans" cxnId="{16A6DE41-4A10-4FFF-BF98-9EF17E25FEDC}">
      <dgm:prSet/>
      <dgm:spPr/>
      <dgm:t>
        <a:bodyPr/>
        <a:lstStyle/>
        <a:p>
          <a:endParaRPr lang="es-ES" sz="3200" b="1">
            <a:latin typeface="IBM Plex Sans" panose="020B0503050203000203" pitchFamily="34" charset="0"/>
          </a:endParaRPr>
        </a:p>
      </dgm:t>
    </dgm:pt>
    <dgm:pt modelId="{9315F3AC-8FE3-48ED-A63B-9E63A7C6E62D}" type="sibTrans" cxnId="{16A6DE41-4A10-4FFF-BF98-9EF17E25FEDC}">
      <dgm:prSet/>
      <dgm:spPr/>
      <dgm:t>
        <a:bodyPr/>
        <a:lstStyle/>
        <a:p>
          <a:endParaRPr lang="es-ES" sz="3200" b="1">
            <a:latin typeface="IBM Plex Sans" panose="020B0503050203000203" pitchFamily="34" charset="0"/>
          </a:endParaRPr>
        </a:p>
      </dgm:t>
    </dgm:pt>
    <dgm:pt modelId="{E91BDC4E-4DC1-4C53-8A1A-3CAFA79AFA0B}" type="pres">
      <dgm:prSet presAssocID="{75C61C12-8854-4A8E-8D77-7072A2E8C8AF}" presName="hierChild1" presStyleCnt="0">
        <dgm:presLayoutVars>
          <dgm:chPref val="1"/>
          <dgm:dir/>
          <dgm:animOne val="branch"/>
          <dgm:animLvl val="lvl"/>
          <dgm:resizeHandles/>
        </dgm:presLayoutVars>
      </dgm:prSet>
      <dgm:spPr/>
    </dgm:pt>
    <dgm:pt modelId="{E564BE36-8E56-409C-98BB-81B7D7465964}" type="pres">
      <dgm:prSet presAssocID="{82445076-437D-4AB3-9F7E-72A96ADC711B}" presName="hierRoot1" presStyleCnt="0"/>
      <dgm:spPr/>
    </dgm:pt>
    <dgm:pt modelId="{8DF55A6C-D0CB-4369-8B3D-CB8EA48FA25E}" type="pres">
      <dgm:prSet presAssocID="{82445076-437D-4AB3-9F7E-72A96ADC711B}" presName="composite" presStyleCnt="0"/>
      <dgm:spPr/>
    </dgm:pt>
    <dgm:pt modelId="{959984CC-D330-4851-8D12-98D69DB1FA93}" type="pres">
      <dgm:prSet presAssocID="{82445076-437D-4AB3-9F7E-72A96ADC711B}" presName="background" presStyleLbl="node0" presStyleIdx="0" presStyleCnt="1"/>
      <dgm:spPr/>
    </dgm:pt>
    <dgm:pt modelId="{12946371-EC0C-4310-87BE-B181F4177654}" type="pres">
      <dgm:prSet presAssocID="{82445076-437D-4AB3-9F7E-72A96ADC711B}" presName="text" presStyleLbl="fgAcc0" presStyleIdx="0" presStyleCnt="1">
        <dgm:presLayoutVars>
          <dgm:chPref val="3"/>
        </dgm:presLayoutVars>
      </dgm:prSet>
      <dgm:spPr/>
    </dgm:pt>
    <dgm:pt modelId="{1F314F30-9869-4161-9202-03BFBB73A34F}" type="pres">
      <dgm:prSet presAssocID="{82445076-437D-4AB3-9F7E-72A96ADC711B}" presName="hierChild2" presStyleCnt="0"/>
      <dgm:spPr/>
    </dgm:pt>
    <dgm:pt modelId="{178EB6B3-1F30-4D30-953F-57FD38D5AA07}" type="pres">
      <dgm:prSet presAssocID="{CB8B3FAB-78C1-4017-9FB6-D0AA8841832C}" presName="Name10" presStyleLbl="parChTrans1D2" presStyleIdx="0" presStyleCnt="3"/>
      <dgm:spPr/>
    </dgm:pt>
    <dgm:pt modelId="{E3257B32-EE10-4DFA-A2C5-F18C8250BCF2}" type="pres">
      <dgm:prSet presAssocID="{971F36B9-B90E-4A86-ABF0-3701925D2CB7}" presName="hierRoot2" presStyleCnt="0"/>
      <dgm:spPr/>
    </dgm:pt>
    <dgm:pt modelId="{FD3896C1-1EF5-4613-9E94-86921781AD95}" type="pres">
      <dgm:prSet presAssocID="{971F36B9-B90E-4A86-ABF0-3701925D2CB7}" presName="composite2" presStyleCnt="0"/>
      <dgm:spPr/>
    </dgm:pt>
    <dgm:pt modelId="{6EC21B4B-8458-4767-829A-993672D99543}" type="pres">
      <dgm:prSet presAssocID="{971F36B9-B90E-4A86-ABF0-3701925D2CB7}" presName="background2" presStyleLbl="node2" presStyleIdx="0" presStyleCnt="3"/>
      <dgm:spPr/>
    </dgm:pt>
    <dgm:pt modelId="{AC95AC96-3906-48AA-AD85-28053F1AAA2E}" type="pres">
      <dgm:prSet presAssocID="{971F36B9-B90E-4A86-ABF0-3701925D2CB7}" presName="text2" presStyleLbl="fgAcc2" presStyleIdx="0" presStyleCnt="3">
        <dgm:presLayoutVars>
          <dgm:chPref val="3"/>
        </dgm:presLayoutVars>
      </dgm:prSet>
      <dgm:spPr/>
    </dgm:pt>
    <dgm:pt modelId="{732EFE47-72DE-4D2E-8C9B-7160AFDD3A7A}" type="pres">
      <dgm:prSet presAssocID="{971F36B9-B90E-4A86-ABF0-3701925D2CB7}" presName="hierChild3" presStyleCnt="0"/>
      <dgm:spPr/>
    </dgm:pt>
    <dgm:pt modelId="{EBEA79F2-F17F-4FB3-9616-AB99B8D8F28C}" type="pres">
      <dgm:prSet presAssocID="{B213CE88-C56E-4CB2-B328-D4C1B51AC8EF}" presName="Name10" presStyleLbl="parChTrans1D2" presStyleIdx="1" presStyleCnt="3"/>
      <dgm:spPr/>
    </dgm:pt>
    <dgm:pt modelId="{AC4BBE1E-7FD0-4F60-9E7C-129811DACF9F}" type="pres">
      <dgm:prSet presAssocID="{F35717E2-2EBF-4AAB-AF59-D3B7DE6677CB}" presName="hierRoot2" presStyleCnt="0"/>
      <dgm:spPr/>
    </dgm:pt>
    <dgm:pt modelId="{3544E4A4-8975-4B02-9FB8-A5B16DCD98A1}" type="pres">
      <dgm:prSet presAssocID="{F35717E2-2EBF-4AAB-AF59-D3B7DE6677CB}" presName="composite2" presStyleCnt="0"/>
      <dgm:spPr/>
    </dgm:pt>
    <dgm:pt modelId="{CA6FEF7C-D3A9-43C1-AA25-583305018D07}" type="pres">
      <dgm:prSet presAssocID="{F35717E2-2EBF-4AAB-AF59-D3B7DE6677CB}" presName="background2" presStyleLbl="node2" presStyleIdx="1" presStyleCnt="3"/>
      <dgm:spPr/>
    </dgm:pt>
    <dgm:pt modelId="{9B3F8572-2268-4E18-93CE-3CB62085CA3A}" type="pres">
      <dgm:prSet presAssocID="{F35717E2-2EBF-4AAB-AF59-D3B7DE6677CB}" presName="text2" presStyleLbl="fgAcc2" presStyleIdx="1" presStyleCnt="3">
        <dgm:presLayoutVars>
          <dgm:chPref val="3"/>
        </dgm:presLayoutVars>
      </dgm:prSet>
      <dgm:spPr/>
    </dgm:pt>
    <dgm:pt modelId="{FA7635A1-1C6F-4914-BF3C-118D7BA5CDB2}" type="pres">
      <dgm:prSet presAssocID="{F35717E2-2EBF-4AAB-AF59-D3B7DE6677CB}" presName="hierChild3" presStyleCnt="0"/>
      <dgm:spPr/>
    </dgm:pt>
    <dgm:pt modelId="{CE7706A0-F909-46DB-AE4C-3D4DB040655A}" type="pres">
      <dgm:prSet presAssocID="{6D77DA45-9A14-43C4-AB34-D8437E92A2D3}" presName="Name17" presStyleLbl="parChTrans1D3" presStyleIdx="0" presStyleCnt="4"/>
      <dgm:spPr/>
    </dgm:pt>
    <dgm:pt modelId="{4F96E880-A1EC-411C-9F3C-F92DC6633FF9}" type="pres">
      <dgm:prSet presAssocID="{403B23CC-FD1E-4E17-869D-3B4EAF7A6DC7}" presName="hierRoot3" presStyleCnt="0"/>
      <dgm:spPr/>
    </dgm:pt>
    <dgm:pt modelId="{33E84DD9-A4CD-404E-A2FD-9AED34F30B59}" type="pres">
      <dgm:prSet presAssocID="{403B23CC-FD1E-4E17-869D-3B4EAF7A6DC7}" presName="composite3" presStyleCnt="0"/>
      <dgm:spPr/>
    </dgm:pt>
    <dgm:pt modelId="{E6BE58D8-C9BF-4465-846C-5D429DBA5D5A}" type="pres">
      <dgm:prSet presAssocID="{403B23CC-FD1E-4E17-869D-3B4EAF7A6DC7}" presName="background3" presStyleLbl="node3" presStyleIdx="0" presStyleCnt="4"/>
      <dgm:spPr/>
    </dgm:pt>
    <dgm:pt modelId="{A4DC15C6-2F00-4846-8CB4-78F10FDAA5E2}" type="pres">
      <dgm:prSet presAssocID="{403B23CC-FD1E-4E17-869D-3B4EAF7A6DC7}" presName="text3" presStyleLbl="fgAcc3" presStyleIdx="0" presStyleCnt="4">
        <dgm:presLayoutVars>
          <dgm:chPref val="3"/>
        </dgm:presLayoutVars>
      </dgm:prSet>
      <dgm:spPr/>
    </dgm:pt>
    <dgm:pt modelId="{26F61FD0-C7E2-4CFE-B76D-E5CEDE85EECE}" type="pres">
      <dgm:prSet presAssocID="{403B23CC-FD1E-4E17-869D-3B4EAF7A6DC7}" presName="hierChild4" presStyleCnt="0"/>
      <dgm:spPr/>
    </dgm:pt>
    <dgm:pt modelId="{C9C33A55-C10D-4F2C-B3FA-F6698710DB5C}" type="pres">
      <dgm:prSet presAssocID="{A4B7B9A4-317C-4951-83F9-4B6CED6E475A}" presName="Name17" presStyleLbl="parChTrans1D3" presStyleIdx="1" presStyleCnt="4"/>
      <dgm:spPr/>
    </dgm:pt>
    <dgm:pt modelId="{3483246C-8582-44F8-908B-F7E22368EF0B}" type="pres">
      <dgm:prSet presAssocID="{AA68593B-119D-475C-B056-BB47E828D906}" presName="hierRoot3" presStyleCnt="0"/>
      <dgm:spPr/>
    </dgm:pt>
    <dgm:pt modelId="{551443C0-102F-41A9-AE2C-C03776AED8E3}" type="pres">
      <dgm:prSet presAssocID="{AA68593B-119D-475C-B056-BB47E828D906}" presName="composite3" presStyleCnt="0"/>
      <dgm:spPr/>
    </dgm:pt>
    <dgm:pt modelId="{3B79AEE8-2BFC-4B25-9EED-9FB06FB4C1BE}" type="pres">
      <dgm:prSet presAssocID="{AA68593B-119D-475C-B056-BB47E828D906}" presName="background3" presStyleLbl="node3" presStyleIdx="1" presStyleCnt="4"/>
      <dgm:spPr/>
    </dgm:pt>
    <dgm:pt modelId="{420B1CB9-E3E3-47FB-832E-3CFA9D9E1DAC}" type="pres">
      <dgm:prSet presAssocID="{AA68593B-119D-475C-B056-BB47E828D906}" presName="text3" presStyleLbl="fgAcc3" presStyleIdx="1" presStyleCnt="4">
        <dgm:presLayoutVars>
          <dgm:chPref val="3"/>
        </dgm:presLayoutVars>
      </dgm:prSet>
      <dgm:spPr/>
    </dgm:pt>
    <dgm:pt modelId="{AD94372C-623C-4C25-9FB8-6A9E16E36EF2}" type="pres">
      <dgm:prSet presAssocID="{AA68593B-119D-475C-B056-BB47E828D906}" presName="hierChild4" presStyleCnt="0"/>
      <dgm:spPr/>
    </dgm:pt>
    <dgm:pt modelId="{EA4592FC-C1A6-4F99-82BE-A4B9084B3290}" type="pres">
      <dgm:prSet presAssocID="{D6412162-FF7B-430E-8CE4-8F4F9FB030D4}" presName="Name17" presStyleLbl="parChTrans1D3" presStyleIdx="2" presStyleCnt="4"/>
      <dgm:spPr/>
    </dgm:pt>
    <dgm:pt modelId="{64CC3BA9-6054-474C-A837-850419909BFA}" type="pres">
      <dgm:prSet presAssocID="{62727D09-89D8-4F14-A389-F381EF30242D}" presName="hierRoot3" presStyleCnt="0"/>
      <dgm:spPr/>
    </dgm:pt>
    <dgm:pt modelId="{25DBCFA5-3356-4E19-9650-378C7F95F0F3}" type="pres">
      <dgm:prSet presAssocID="{62727D09-89D8-4F14-A389-F381EF30242D}" presName="composite3" presStyleCnt="0"/>
      <dgm:spPr/>
    </dgm:pt>
    <dgm:pt modelId="{627B311A-0F81-454F-88D5-052F2D1117D8}" type="pres">
      <dgm:prSet presAssocID="{62727D09-89D8-4F14-A389-F381EF30242D}" presName="background3" presStyleLbl="node3" presStyleIdx="2" presStyleCnt="4"/>
      <dgm:spPr/>
    </dgm:pt>
    <dgm:pt modelId="{D596252E-5FC6-4E1A-BB19-3C70D8A4C340}" type="pres">
      <dgm:prSet presAssocID="{62727D09-89D8-4F14-A389-F381EF30242D}" presName="text3" presStyleLbl="fgAcc3" presStyleIdx="2" presStyleCnt="4">
        <dgm:presLayoutVars>
          <dgm:chPref val="3"/>
        </dgm:presLayoutVars>
      </dgm:prSet>
      <dgm:spPr/>
    </dgm:pt>
    <dgm:pt modelId="{341FEAEE-46EC-4129-9BD2-7730D413F8EF}" type="pres">
      <dgm:prSet presAssocID="{62727D09-89D8-4F14-A389-F381EF30242D}" presName="hierChild4" presStyleCnt="0"/>
      <dgm:spPr/>
    </dgm:pt>
    <dgm:pt modelId="{B8343CCD-A710-4B53-9A4F-6C4568ACA013}" type="pres">
      <dgm:prSet presAssocID="{5FFC9412-B8D2-4A76-9C75-C550D4332797}" presName="Name17" presStyleLbl="parChTrans1D3" presStyleIdx="3" presStyleCnt="4"/>
      <dgm:spPr/>
    </dgm:pt>
    <dgm:pt modelId="{133CF69D-A830-4F2C-8D27-7D8C44338765}" type="pres">
      <dgm:prSet presAssocID="{3AEB3613-5DC3-455C-879A-4B5FD7C5B949}" presName="hierRoot3" presStyleCnt="0"/>
      <dgm:spPr/>
    </dgm:pt>
    <dgm:pt modelId="{39F5BF2B-873A-4D75-9AC8-2259129CCBDC}" type="pres">
      <dgm:prSet presAssocID="{3AEB3613-5DC3-455C-879A-4B5FD7C5B949}" presName="composite3" presStyleCnt="0"/>
      <dgm:spPr/>
    </dgm:pt>
    <dgm:pt modelId="{F13D0158-2560-43DA-B943-066933CC6D49}" type="pres">
      <dgm:prSet presAssocID="{3AEB3613-5DC3-455C-879A-4B5FD7C5B949}" presName="background3" presStyleLbl="node3" presStyleIdx="3" presStyleCnt="4"/>
      <dgm:spPr/>
    </dgm:pt>
    <dgm:pt modelId="{2911C105-C718-46E0-9943-2689FC060E3C}" type="pres">
      <dgm:prSet presAssocID="{3AEB3613-5DC3-455C-879A-4B5FD7C5B949}" presName="text3" presStyleLbl="fgAcc3" presStyleIdx="3" presStyleCnt="4">
        <dgm:presLayoutVars>
          <dgm:chPref val="3"/>
        </dgm:presLayoutVars>
      </dgm:prSet>
      <dgm:spPr/>
    </dgm:pt>
    <dgm:pt modelId="{6E2468BB-06BC-4A56-9DC7-1EFBC61AC509}" type="pres">
      <dgm:prSet presAssocID="{3AEB3613-5DC3-455C-879A-4B5FD7C5B949}" presName="hierChild4" presStyleCnt="0"/>
      <dgm:spPr/>
    </dgm:pt>
    <dgm:pt modelId="{AFC79F92-7DE5-45B5-B182-42D1A13B3CA2}" type="pres">
      <dgm:prSet presAssocID="{7E685F36-30AE-4539-AE59-A2D731AFAE9D}" presName="Name10" presStyleLbl="parChTrans1D2" presStyleIdx="2" presStyleCnt="3"/>
      <dgm:spPr/>
    </dgm:pt>
    <dgm:pt modelId="{520470FD-D526-4531-AA09-C194349EB82C}" type="pres">
      <dgm:prSet presAssocID="{558A3F8F-CF02-4AB2-BD9C-8806439124D3}" presName="hierRoot2" presStyleCnt="0"/>
      <dgm:spPr/>
    </dgm:pt>
    <dgm:pt modelId="{39152A41-362C-4815-9C6C-E22B3CCC9BC4}" type="pres">
      <dgm:prSet presAssocID="{558A3F8F-CF02-4AB2-BD9C-8806439124D3}" presName="composite2" presStyleCnt="0"/>
      <dgm:spPr/>
    </dgm:pt>
    <dgm:pt modelId="{B6636385-33B2-4660-805F-066B675FC897}" type="pres">
      <dgm:prSet presAssocID="{558A3F8F-CF02-4AB2-BD9C-8806439124D3}" presName="background2" presStyleLbl="node2" presStyleIdx="2" presStyleCnt="3"/>
      <dgm:spPr/>
    </dgm:pt>
    <dgm:pt modelId="{0C7A2C3D-B508-42C1-A323-FF36E16189B9}" type="pres">
      <dgm:prSet presAssocID="{558A3F8F-CF02-4AB2-BD9C-8806439124D3}" presName="text2" presStyleLbl="fgAcc2" presStyleIdx="2" presStyleCnt="3">
        <dgm:presLayoutVars>
          <dgm:chPref val="3"/>
        </dgm:presLayoutVars>
      </dgm:prSet>
      <dgm:spPr/>
    </dgm:pt>
    <dgm:pt modelId="{D2D3045F-327C-4B6F-B1B3-16D64D5BB9C4}" type="pres">
      <dgm:prSet presAssocID="{558A3F8F-CF02-4AB2-BD9C-8806439124D3}" presName="hierChild3" presStyleCnt="0"/>
      <dgm:spPr/>
    </dgm:pt>
  </dgm:ptLst>
  <dgm:cxnLst>
    <dgm:cxn modelId="{95A8090D-7141-4E25-8605-89AECEFF746B}" type="presOf" srcId="{62727D09-89D8-4F14-A389-F381EF30242D}" destId="{D596252E-5FC6-4E1A-BB19-3C70D8A4C340}" srcOrd="0" destOrd="0" presId="urn:microsoft.com/office/officeart/2005/8/layout/hierarchy1"/>
    <dgm:cxn modelId="{1CFC1310-FFCC-4AA5-B0F9-D597F6C7137C}" srcId="{82445076-437D-4AB3-9F7E-72A96ADC711B}" destId="{971F36B9-B90E-4A86-ABF0-3701925D2CB7}" srcOrd="0" destOrd="0" parTransId="{CB8B3FAB-78C1-4017-9FB6-D0AA8841832C}" sibTransId="{5B2ECCF1-5654-437D-ACF5-7827F22BC2D0}"/>
    <dgm:cxn modelId="{996A585F-8FF7-4CDF-9152-F5BE50916C47}" srcId="{F35717E2-2EBF-4AAB-AF59-D3B7DE6677CB}" destId="{AA68593B-119D-475C-B056-BB47E828D906}" srcOrd="1" destOrd="0" parTransId="{A4B7B9A4-317C-4951-83F9-4B6CED6E475A}" sibTransId="{1843DE56-E721-4E08-A816-C99E5D7CB495}"/>
    <dgm:cxn modelId="{16A6DE41-4A10-4FFF-BF98-9EF17E25FEDC}" srcId="{F35717E2-2EBF-4AAB-AF59-D3B7DE6677CB}" destId="{3AEB3613-5DC3-455C-879A-4B5FD7C5B949}" srcOrd="3" destOrd="0" parTransId="{5FFC9412-B8D2-4A76-9C75-C550D4332797}" sibTransId="{9315F3AC-8FE3-48ED-A63B-9E63A7C6E62D}"/>
    <dgm:cxn modelId="{6577A765-785C-4FE3-B7AD-1B0BF4CD9B45}" type="presOf" srcId="{75C61C12-8854-4A8E-8D77-7072A2E8C8AF}" destId="{E91BDC4E-4DC1-4C53-8A1A-3CAFA79AFA0B}" srcOrd="0" destOrd="0" presId="urn:microsoft.com/office/officeart/2005/8/layout/hierarchy1"/>
    <dgm:cxn modelId="{66E74666-3AF0-48F7-9FC4-F9562F89A544}" type="presOf" srcId="{5FFC9412-B8D2-4A76-9C75-C550D4332797}" destId="{B8343CCD-A710-4B53-9A4F-6C4568ACA013}" srcOrd="0" destOrd="0" presId="urn:microsoft.com/office/officeart/2005/8/layout/hierarchy1"/>
    <dgm:cxn modelId="{5F34184E-3E3D-41AA-A358-15C4C03871D4}" type="presOf" srcId="{AA68593B-119D-475C-B056-BB47E828D906}" destId="{420B1CB9-E3E3-47FB-832E-3CFA9D9E1DAC}" srcOrd="0" destOrd="0" presId="urn:microsoft.com/office/officeart/2005/8/layout/hierarchy1"/>
    <dgm:cxn modelId="{9C1BDC4E-2FDF-493A-807F-20880DD34224}" type="presOf" srcId="{D6412162-FF7B-430E-8CE4-8F4F9FB030D4}" destId="{EA4592FC-C1A6-4F99-82BE-A4B9084B3290}" srcOrd="0" destOrd="0" presId="urn:microsoft.com/office/officeart/2005/8/layout/hierarchy1"/>
    <dgm:cxn modelId="{C6408670-CABA-4E48-A436-514C2E31E9B0}" srcId="{75C61C12-8854-4A8E-8D77-7072A2E8C8AF}" destId="{82445076-437D-4AB3-9F7E-72A96ADC711B}" srcOrd="0" destOrd="0" parTransId="{23734446-585F-48DE-A74C-2314CFEC126E}" sibTransId="{4748AD2B-F59D-44CF-9C81-A14B76C93CD2}"/>
    <dgm:cxn modelId="{BF746754-BB09-411E-9BD9-71FBC55FD1B0}" type="presOf" srcId="{971F36B9-B90E-4A86-ABF0-3701925D2CB7}" destId="{AC95AC96-3906-48AA-AD85-28053F1AAA2E}" srcOrd="0" destOrd="0" presId="urn:microsoft.com/office/officeart/2005/8/layout/hierarchy1"/>
    <dgm:cxn modelId="{8E889077-F505-4E3F-AEFE-92EE254C2B80}" type="presOf" srcId="{3AEB3613-5DC3-455C-879A-4B5FD7C5B949}" destId="{2911C105-C718-46E0-9943-2689FC060E3C}" srcOrd="0" destOrd="0" presId="urn:microsoft.com/office/officeart/2005/8/layout/hierarchy1"/>
    <dgm:cxn modelId="{C63B2084-4886-42A0-BEB2-B6199B73535D}" type="presOf" srcId="{A4B7B9A4-317C-4951-83F9-4B6CED6E475A}" destId="{C9C33A55-C10D-4F2C-B3FA-F6698710DB5C}" srcOrd="0" destOrd="0" presId="urn:microsoft.com/office/officeart/2005/8/layout/hierarchy1"/>
    <dgm:cxn modelId="{9D3C298E-0E48-4CC8-A7AD-F0FC5590033B}" type="presOf" srcId="{7E685F36-30AE-4539-AE59-A2D731AFAE9D}" destId="{AFC79F92-7DE5-45B5-B182-42D1A13B3CA2}" srcOrd="0" destOrd="0" presId="urn:microsoft.com/office/officeart/2005/8/layout/hierarchy1"/>
    <dgm:cxn modelId="{7D3F329B-1DC6-4E81-824B-07A75A916599}" type="presOf" srcId="{B213CE88-C56E-4CB2-B328-D4C1B51AC8EF}" destId="{EBEA79F2-F17F-4FB3-9616-AB99B8D8F28C}" srcOrd="0" destOrd="0" presId="urn:microsoft.com/office/officeart/2005/8/layout/hierarchy1"/>
    <dgm:cxn modelId="{051CC7C5-06D2-4B70-8D32-C9025BB9F8AA}" srcId="{82445076-437D-4AB3-9F7E-72A96ADC711B}" destId="{F35717E2-2EBF-4AAB-AF59-D3B7DE6677CB}" srcOrd="1" destOrd="0" parTransId="{B213CE88-C56E-4CB2-B328-D4C1B51AC8EF}" sibTransId="{BA6C4B89-65E7-47B3-8038-AE5D1119BA7E}"/>
    <dgm:cxn modelId="{33885EC9-8FBE-4D0F-8428-E74B1CE2508D}" srcId="{F35717E2-2EBF-4AAB-AF59-D3B7DE6677CB}" destId="{403B23CC-FD1E-4E17-869D-3B4EAF7A6DC7}" srcOrd="0" destOrd="0" parTransId="{6D77DA45-9A14-43C4-AB34-D8437E92A2D3}" sibTransId="{F26FF6C3-940E-4E75-BD90-92EF2BA374D7}"/>
    <dgm:cxn modelId="{1CDE27CD-0CC5-41BD-95A8-1FF365B25A94}" type="presOf" srcId="{403B23CC-FD1E-4E17-869D-3B4EAF7A6DC7}" destId="{A4DC15C6-2F00-4846-8CB4-78F10FDAA5E2}" srcOrd="0" destOrd="0" presId="urn:microsoft.com/office/officeart/2005/8/layout/hierarchy1"/>
    <dgm:cxn modelId="{DBF0E8D1-19F4-4818-8B1A-68FEF42E42EB}" type="presOf" srcId="{82445076-437D-4AB3-9F7E-72A96ADC711B}" destId="{12946371-EC0C-4310-87BE-B181F4177654}" srcOrd="0" destOrd="0" presId="urn:microsoft.com/office/officeart/2005/8/layout/hierarchy1"/>
    <dgm:cxn modelId="{A47631D5-24F2-440E-B02E-D83D1087C380}" type="presOf" srcId="{F35717E2-2EBF-4AAB-AF59-D3B7DE6677CB}" destId="{9B3F8572-2268-4E18-93CE-3CB62085CA3A}" srcOrd="0" destOrd="0" presId="urn:microsoft.com/office/officeart/2005/8/layout/hierarchy1"/>
    <dgm:cxn modelId="{9E828DE9-E023-4B38-9311-C4374AEC9EBF}" type="presOf" srcId="{6D77DA45-9A14-43C4-AB34-D8437E92A2D3}" destId="{CE7706A0-F909-46DB-AE4C-3D4DB040655A}" srcOrd="0" destOrd="0" presId="urn:microsoft.com/office/officeart/2005/8/layout/hierarchy1"/>
    <dgm:cxn modelId="{82C14DF1-8D2F-447B-8E2E-E8061BD59E2A}" type="presOf" srcId="{558A3F8F-CF02-4AB2-BD9C-8806439124D3}" destId="{0C7A2C3D-B508-42C1-A323-FF36E16189B9}" srcOrd="0" destOrd="0" presId="urn:microsoft.com/office/officeart/2005/8/layout/hierarchy1"/>
    <dgm:cxn modelId="{900AB6FA-3324-4FA5-B980-31BA9CD8382A}" type="presOf" srcId="{CB8B3FAB-78C1-4017-9FB6-D0AA8841832C}" destId="{178EB6B3-1F30-4D30-953F-57FD38D5AA07}" srcOrd="0" destOrd="0" presId="urn:microsoft.com/office/officeart/2005/8/layout/hierarchy1"/>
    <dgm:cxn modelId="{E888A6FB-AD2A-4A8A-89A0-63841BCD3880}" srcId="{82445076-437D-4AB3-9F7E-72A96ADC711B}" destId="{558A3F8F-CF02-4AB2-BD9C-8806439124D3}" srcOrd="2" destOrd="0" parTransId="{7E685F36-30AE-4539-AE59-A2D731AFAE9D}" sibTransId="{94D2CA9C-9908-4FDE-9966-E05A0E22CA4D}"/>
    <dgm:cxn modelId="{F5934EFC-FA20-4206-AE34-AA32601E7335}" srcId="{F35717E2-2EBF-4AAB-AF59-D3B7DE6677CB}" destId="{62727D09-89D8-4F14-A389-F381EF30242D}" srcOrd="2" destOrd="0" parTransId="{D6412162-FF7B-430E-8CE4-8F4F9FB030D4}" sibTransId="{820EE1E0-E823-4C51-9FD0-F62C552EC1AA}"/>
    <dgm:cxn modelId="{9B9B85D7-30DB-4363-805B-2E7C8672446E}" type="presParOf" srcId="{E91BDC4E-4DC1-4C53-8A1A-3CAFA79AFA0B}" destId="{E564BE36-8E56-409C-98BB-81B7D7465964}" srcOrd="0" destOrd="0" presId="urn:microsoft.com/office/officeart/2005/8/layout/hierarchy1"/>
    <dgm:cxn modelId="{95EFB7D4-A58E-4C32-AC18-758D6374251C}" type="presParOf" srcId="{E564BE36-8E56-409C-98BB-81B7D7465964}" destId="{8DF55A6C-D0CB-4369-8B3D-CB8EA48FA25E}" srcOrd="0" destOrd="0" presId="urn:microsoft.com/office/officeart/2005/8/layout/hierarchy1"/>
    <dgm:cxn modelId="{1B6BD64A-C07A-40E9-8B8E-01B47B441AAE}" type="presParOf" srcId="{8DF55A6C-D0CB-4369-8B3D-CB8EA48FA25E}" destId="{959984CC-D330-4851-8D12-98D69DB1FA93}" srcOrd="0" destOrd="0" presId="urn:microsoft.com/office/officeart/2005/8/layout/hierarchy1"/>
    <dgm:cxn modelId="{EA584DFB-69E8-4C54-B15E-844F0D212EEA}" type="presParOf" srcId="{8DF55A6C-D0CB-4369-8B3D-CB8EA48FA25E}" destId="{12946371-EC0C-4310-87BE-B181F4177654}" srcOrd="1" destOrd="0" presId="urn:microsoft.com/office/officeart/2005/8/layout/hierarchy1"/>
    <dgm:cxn modelId="{D985ECCB-5D59-40AD-B0F8-19F1E44E5E60}" type="presParOf" srcId="{E564BE36-8E56-409C-98BB-81B7D7465964}" destId="{1F314F30-9869-4161-9202-03BFBB73A34F}" srcOrd="1" destOrd="0" presId="urn:microsoft.com/office/officeart/2005/8/layout/hierarchy1"/>
    <dgm:cxn modelId="{F4D692B6-B875-4A47-B02D-EBD7977CCCDD}" type="presParOf" srcId="{1F314F30-9869-4161-9202-03BFBB73A34F}" destId="{178EB6B3-1F30-4D30-953F-57FD38D5AA07}" srcOrd="0" destOrd="0" presId="urn:microsoft.com/office/officeart/2005/8/layout/hierarchy1"/>
    <dgm:cxn modelId="{7FFF92EE-51E8-4E1D-A175-711CDE489E35}" type="presParOf" srcId="{1F314F30-9869-4161-9202-03BFBB73A34F}" destId="{E3257B32-EE10-4DFA-A2C5-F18C8250BCF2}" srcOrd="1" destOrd="0" presId="urn:microsoft.com/office/officeart/2005/8/layout/hierarchy1"/>
    <dgm:cxn modelId="{98B315E7-1697-4BA5-B5FA-61649E70EFD9}" type="presParOf" srcId="{E3257B32-EE10-4DFA-A2C5-F18C8250BCF2}" destId="{FD3896C1-1EF5-4613-9E94-86921781AD95}" srcOrd="0" destOrd="0" presId="urn:microsoft.com/office/officeart/2005/8/layout/hierarchy1"/>
    <dgm:cxn modelId="{D6707A39-9139-4F4D-B8D2-CB5009404BE8}" type="presParOf" srcId="{FD3896C1-1EF5-4613-9E94-86921781AD95}" destId="{6EC21B4B-8458-4767-829A-993672D99543}" srcOrd="0" destOrd="0" presId="urn:microsoft.com/office/officeart/2005/8/layout/hierarchy1"/>
    <dgm:cxn modelId="{E64D936F-67CD-472B-8494-72BDDEDD82C3}" type="presParOf" srcId="{FD3896C1-1EF5-4613-9E94-86921781AD95}" destId="{AC95AC96-3906-48AA-AD85-28053F1AAA2E}" srcOrd="1" destOrd="0" presId="urn:microsoft.com/office/officeart/2005/8/layout/hierarchy1"/>
    <dgm:cxn modelId="{54A21666-29CF-4072-A887-6229859D3D19}" type="presParOf" srcId="{E3257B32-EE10-4DFA-A2C5-F18C8250BCF2}" destId="{732EFE47-72DE-4D2E-8C9B-7160AFDD3A7A}" srcOrd="1" destOrd="0" presId="urn:microsoft.com/office/officeart/2005/8/layout/hierarchy1"/>
    <dgm:cxn modelId="{55710773-BDF8-4C5A-8290-62B04C4D9CB3}" type="presParOf" srcId="{1F314F30-9869-4161-9202-03BFBB73A34F}" destId="{EBEA79F2-F17F-4FB3-9616-AB99B8D8F28C}" srcOrd="2" destOrd="0" presId="urn:microsoft.com/office/officeart/2005/8/layout/hierarchy1"/>
    <dgm:cxn modelId="{A1FBA90E-B18F-48A4-8472-D58A7FF0807D}" type="presParOf" srcId="{1F314F30-9869-4161-9202-03BFBB73A34F}" destId="{AC4BBE1E-7FD0-4F60-9E7C-129811DACF9F}" srcOrd="3" destOrd="0" presId="urn:microsoft.com/office/officeart/2005/8/layout/hierarchy1"/>
    <dgm:cxn modelId="{317EC082-86B3-4803-97B7-67FC3403C5DC}" type="presParOf" srcId="{AC4BBE1E-7FD0-4F60-9E7C-129811DACF9F}" destId="{3544E4A4-8975-4B02-9FB8-A5B16DCD98A1}" srcOrd="0" destOrd="0" presId="urn:microsoft.com/office/officeart/2005/8/layout/hierarchy1"/>
    <dgm:cxn modelId="{36724121-3D1A-4F54-9A12-96EDF832F137}" type="presParOf" srcId="{3544E4A4-8975-4B02-9FB8-A5B16DCD98A1}" destId="{CA6FEF7C-D3A9-43C1-AA25-583305018D07}" srcOrd="0" destOrd="0" presId="urn:microsoft.com/office/officeart/2005/8/layout/hierarchy1"/>
    <dgm:cxn modelId="{9BAF2E09-DD09-415B-823F-3D922C036D6F}" type="presParOf" srcId="{3544E4A4-8975-4B02-9FB8-A5B16DCD98A1}" destId="{9B3F8572-2268-4E18-93CE-3CB62085CA3A}" srcOrd="1" destOrd="0" presId="urn:microsoft.com/office/officeart/2005/8/layout/hierarchy1"/>
    <dgm:cxn modelId="{9B543CA0-4A85-4D84-B08A-34DBB90A2C63}" type="presParOf" srcId="{AC4BBE1E-7FD0-4F60-9E7C-129811DACF9F}" destId="{FA7635A1-1C6F-4914-BF3C-118D7BA5CDB2}" srcOrd="1" destOrd="0" presId="urn:microsoft.com/office/officeart/2005/8/layout/hierarchy1"/>
    <dgm:cxn modelId="{32A5C31F-82DC-4F99-9EE8-3C7A9C6A2B63}" type="presParOf" srcId="{FA7635A1-1C6F-4914-BF3C-118D7BA5CDB2}" destId="{CE7706A0-F909-46DB-AE4C-3D4DB040655A}" srcOrd="0" destOrd="0" presId="urn:microsoft.com/office/officeart/2005/8/layout/hierarchy1"/>
    <dgm:cxn modelId="{C86358A9-E4AC-4B7D-B2B0-6F0F39DEA15B}" type="presParOf" srcId="{FA7635A1-1C6F-4914-BF3C-118D7BA5CDB2}" destId="{4F96E880-A1EC-411C-9F3C-F92DC6633FF9}" srcOrd="1" destOrd="0" presId="urn:microsoft.com/office/officeart/2005/8/layout/hierarchy1"/>
    <dgm:cxn modelId="{71923007-FD37-4B5D-B40F-431847CEFF2B}" type="presParOf" srcId="{4F96E880-A1EC-411C-9F3C-F92DC6633FF9}" destId="{33E84DD9-A4CD-404E-A2FD-9AED34F30B59}" srcOrd="0" destOrd="0" presId="urn:microsoft.com/office/officeart/2005/8/layout/hierarchy1"/>
    <dgm:cxn modelId="{0CE03CB0-BFA5-4C7F-9119-A09E3C134F34}" type="presParOf" srcId="{33E84DD9-A4CD-404E-A2FD-9AED34F30B59}" destId="{E6BE58D8-C9BF-4465-846C-5D429DBA5D5A}" srcOrd="0" destOrd="0" presId="urn:microsoft.com/office/officeart/2005/8/layout/hierarchy1"/>
    <dgm:cxn modelId="{147D3743-0592-4362-BC1E-3AC5F748821F}" type="presParOf" srcId="{33E84DD9-A4CD-404E-A2FD-9AED34F30B59}" destId="{A4DC15C6-2F00-4846-8CB4-78F10FDAA5E2}" srcOrd="1" destOrd="0" presId="urn:microsoft.com/office/officeart/2005/8/layout/hierarchy1"/>
    <dgm:cxn modelId="{E5E7A217-FA6D-467D-B8D0-B1169FC80725}" type="presParOf" srcId="{4F96E880-A1EC-411C-9F3C-F92DC6633FF9}" destId="{26F61FD0-C7E2-4CFE-B76D-E5CEDE85EECE}" srcOrd="1" destOrd="0" presId="urn:microsoft.com/office/officeart/2005/8/layout/hierarchy1"/>
    <dgm:cxn modelId="{A9F21D0E-88F6-430E-B1A5-8D9A8F1DA95F}" type="presParOf" srcId="{FA7635A1-1C6F-4914-BF3C-118D7BA5CDB2}" destId="{C9C33A55-C10D-4F2C-B3FA-F6698710DB5C}" srcOrd="2" destOrd="0" presId="urn:microsoft.com/office/officeart/2005/8/layout/hierarchy1"/>
    <dgm:cxn modelId="{4DAC9AA7-7CBC-42E3-84ED-A5888674281A}" type="presParOf" srcId="{FA7635A1-1C6F-4914-BF3C-118D7BA5CDB2}" destId="{3483246C-8582-44F8-908B-F7E22368EF0B}" srcOrd="3" destOrd="0" presId="urn:microsoft.com/office/officeart/2005/8/layout/hierarchy1"/>
    <dgm:cxn modelId="{F5A89155-CC10-48AB-BDF4-2CEF1933BDE7}" type="presParOf" srcId="{3483246C-8582-44F8-908B-F7E22368EF0B}" destId="{551443C0-102F-41A9-AE2C-C03776AED8E3}" srcOrd="0" destOrd="0" presId="urn:microsoft.com/office/officeart/2005/8/layout/hierarchy1"/>
    <dgm:cxn modelId="{619C5841-32EB-42FF-B6B3-1B3C269660F7}" type="presParOf" srcId="{551443C0-102F-41A9-AE2C-C03776AED8E3}" destId="{3B79AEE8-2BFC-4B25-9EED-9FB06FB4C1BE}" srcOrd="0" destOrd="0" presId="urn:microsoft.com/office/officeart/2005/8/layout/hierarchy1"/>
    <dgm:cxn modelId="{2B03A646-AF05-46C7-95C8-AA11538C1D7B}" type="presParOf" srcId="{551443C0-102F-41A9-AE2C-C03776AED8E3}" destId="{420B1CB9-E3E3-47FB-832E-3CFA9D9E1DAC}" srcOrd="1" destOrd="0" presId="urn:microsoft.com/office/officeart/2005/8/layout/hierarchy1"/>
    <dgm:cxn modelId="{901DB1ED-5385-474A-8701-65090B577D5B}" type="presParOf" srcId="{3483246C-8582-44F8-908B-F7E22368EF0B}" destId="{AD94372C-623C-4C25-9FB8-6A9E16E36EF2}" srcOrd="1" destOrd="0" presId="urn:microsoft.com/office/officeart/2005/8/layout/hierarchy1"/>
    <dgm:cxn modelId="{EE4CC3AC-AEF0-4ADB-8E4C-3342BE48DD30}" type="presParOf" srcId="{FA7635A1-1C6F-4914-BF3C-118D7BA5CDB2}" destId="{EA4592FC-C1A6-4F99-82BE-A4B9084B3290}" srcOrd="4" destOrd="0" presId="urn:microsoft.com/office/officeart/2005/8/layout/hierarchy1"/>
    <dgm:cxn modelId="{BA45DC9F-432F-4850-A227-99CC096A1AD4}" type="presParOf" srcId="{FA7635A1-1C6F-4914-BF3C-118D7BA5CDB2}" destId="{64CC3BA9-6054-474C-A837-850419909BFA}" srcOrd="5" destOrd="0" presId="urn:microsoft.com/office/officeart/2005/8/layout/hierarchy1"/>
    <dgm:cxn modelId="{A684A2AD-7304-4703-9062-1AFF1C7C10A4}" type="presParOf" srcId="{64CC3BA9-6054-474C-A837-850419909BFA}" destId="{25DBCFA5-3356-4E19-9650-378C7F95F0F3}" srcOrd="0" destOrd="0" presId="urn:microsoft.com/office/officeart/2005/8/layout/hierarchy1"/>
    <dgm:cxn modelId="{D9F45FAE-BBBB-4096-AC42-82722CD068A1}" type="presParOf" srcId="{25DBCFA5-3356-4E19-9650-378C7F95F0F3}" destId="{627B311A-0F81-454F-88D5-052F2D1117D8}" srcOrd="0" destOrd="0" presId="urn:microsoft.com/office/officeart/2005/8/layout/hierarchy1"/>
    <dgm:cxn modelId="{91F95A70-9284-4D4F-AB20-D728236A64D6}" type="presParOf" srcId="{25DBCFA5-3356-4E19-9650-378C7F95F0F3}" destId="{D596252E-5FC6-4E1A-BB19-3C70D8A4C340}" srcOrd="1" destOrd="0" presId="urn:microsoft.com/office/officeart/2005/8/layout/hierarchy1"/>
    <dgm:cxn modelId="{7C69E887-6EE5-4018-9B38-D2D29D1D3EF9}" type="presParOf" srcId="{64CC3BA9-6054-474C-A837-850419909BFA}" destId="{341FEAEE-46EC-4129-9BD2-7730D413F8EF}" srcOrd="1" destOrd="0" presId="urn:microsoft.com/office/officeart/2005/8/layout/hierarchy1"/>
    <dgm:cxn modelId="{598F21D8-48B0-4DCB-96F2-27C1CD69FA7D}" type="presParOf" srcId="{FA7635A1-1C6F-4914-BF3C-118D7BA5CDB2}" destId="{B8343CCD-A710-4B53-9A4F-6C4568ACA013}" srcOrd="6" destOrd="0" presId="urn:microsoft.com/office/officeart/2005/8/layout/hierarchy1"/>
    <dgm:cxn modelId="{DCCBADD4-EDD2-492E-B24D-0FE2FF82597F}" type="presParOf" srcId="{FA7635A1-1C6F-4914-BF3C-118D7BA5CDB2}" destId="{133CF69D-A830-4F2C-8D27-7D8C44338765}" srcOrd="7" destOrd="0" presId="urn:microsoft.com/office/officeart/2005/8/layout/hierarchy1"/>
    <dgm:cxn modelId="{B5AF800E-059B-4F40-A249-49E8B20297BF}" type="presParOf" srcId="{133CF69D-A830-4F2C-8D27-7D8C44338765}" destId="{39F5BF2B-873A-4D75-9AC8-2259129CCBDC}" srcOrd="0" destOrd="0" presId="urn:microsoft.com/office/officeart/2005/8/layout/hierarchy1"/>
    <dgm:cxn modelId="{386C7572-6518-4384-96AA-A5103CA79A74}" type="presParOf" srcId="{39F5BF2B-873A-4D75-9AC8-2259129CCBDC}" destId="{F13D0158-2560-43DA-B943-066933CC6D49}" srcOrd="0" destOrd="0" presId="urn:microsoft.com/office/officeart/2005/8/layout/hierarchy1"/>
    <dgm:cxn modelId="{FC540148-FCD8-4121-A9A4-89BF779E917F}" type="presParOf" srcId="{39F5BF2B-873A-4D75-9AC8-2259129CCBDC}" destId="{2911C105-C718-46E0-9943-2689FC060E3C}" srcOrd="1" destOrd="0" presId="urn:microsoft.com/office/officeart/2005/8/layout/hierarchy1"/>
    <dgm:cxn modelId="{E9C357E9-30B8-4D2D-9FC0-6CB26AC974C0}" type="presParOf" srcId="{133CF69D-A830-4F2C-8D27-7D8C44338765}" destId="{6E2468BB-06BC-4A56-9DC7-1EFBC61AC509}" srcOrd="1" destOrd="0" presId="urn:microsoft.com/office/officeart/2005/8/layout/hierarchy1"/>
    <dgm:cxn modelId="{BB2807BB-3872-48DA-B1D2-9EC9E9580A82}" type="presParOf" srcId="{1F314F30-9869-4161-9202-03BFBB73A34F}" destId="{AFC79F92-7DE5-45B5-B182-42D1A13B3CA2}" srcOrd="4" destOrd="0" presId="urn:microsoft.com/office/officeart/2005/8/layout/hierarchy1"/>
    <dgm:cxn modelId="{C1B57894-08BE-4B7C-9FD3-635171E6E474}" type="presParOf" srcId="{1F314F30-9869-4161-9202-03BFBB73A34F}" destId="{520470FD-D526-4531-AA09-C194349EB82C}" srcOrd="5" destOrd="0" presId="urn:microsoft.com/office/officeart/2005/8/layout/hierarchy1"/>
    <dgm:cxn modelId="{FCA4894A-FE83-47CC-8FF9-0021B10B7E3E}" type="presParOf" srcId="{520470FD-D526-4531-AA09-C194349EB82C}" destId="{39152A41-362C-4815-9C6C-E22B3CCC9BC4}" srcOrd="0" destOrd="0" presId="urn:microsoft.com/office/officeart/2005/8/layout/hierarchy1"/>
    <dgm:cxn modelId="{85EA94E5-23DB-4489-A229-2A3C58DA61AB}" type="presParOf" srcId="{39152A41-362C-4815-9C6C-E22B3CCC9BC4}" destId="{B6636385-33B2-4660-805F-066B675FC897}" srcOrd="0" destOrd="0" presId="urn:microsoft.com/office/officeart/2005/8/layout/hierarchy1"/>
    <dgm:cxn modelId="{60D7033A-10EA-4F79-A908-BD28D5BB7A6C}" type="presParOf" srcId="{39152A41-362C-4815-9C6C-E22B3CCC9BC4}" destId="{0C7A2C3D-B508-42C1-A323-FF36E16189B9}" srcOrd="1" destOrd="0" presId="urn:microsoft.com/office/officeart/2005/8/layout/hierarchy1"/>
    <dgm:cxn modelId="{F5848C10-5AD9-46DA-BFC5-D944DE659E0F}" type="presParOf" srcId="{520470FD-D526-4531-AA09-C194349EB82C}" destId="{D2D3045F-327C-4B6F-B1B3-16D64D5BB9C4}"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88A8F9-C65C-44A3-AF63-7F71A6D9C1F9}">
      <dsp:nvSpPr>
        <dsp:cNvPr id="0" name=""/>
        <dsp:cNvSpPr/>
      </dsp:nvSpPr>
      <dsp:spPr>
        <a:xfrm>
          <a:off x="0" y="838688"/>
          <a:ext cx="22976379" cy="8271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s-ES" sz="4800" kern="1200" dirty="0">
              <a:latin typeface="IBM Plex Sans" panose="020B0503050203000203" pitchFamily="34" charset="0"/>
            </a:rPr>
            <a:t>Shock o impacto emocional</a:t>
          </a:r>
        </a:p>
      </dsp:txBody>
      <dsp:txXfrm>
        <a:off x="40379" y="879067"/>
        <a:ext cx="22895621" cy="746412"/>
      </dsp:txXfrm>
    </dsp:sp>
    <dsp:sp modelId="{74A79D04-4375-4B61-98D8-EFEE1E1BF977}">
      <dsp:nvSpPr>
        <dsp:cNvPr id="0" name=""/>
        <dsp:cNvSpPr/>
      </dsp:nvSpPr>
      <dsp:spPr>
        <a:xfrm>
          <a:off x="0" y="1798629"/>
          <a:ext cx="22976379" cy="19642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9500" tIns="45720" rIns="256032" bIns="45720" numCol="1" spcCol="1270" anchor="t" anchorCtr="0">
          <a:noAutofit/>
        </a:bodyPr>
        <a:lstStyle/>
        <a:p>
          <a:pPr marL="285750" lvl="1" indent="-285750" algn="l" defTabSz="1600200">
            <a:lnSpc>
              <a:spcPct val="90000"/>
            </a:lnSpc>
            <a:spcBef>
              <a:spcPct val="0"/>
            </a:spcBef>
            <a:spcAft>
              <a:spcPct val="20000"/>
            </a:spcAft>
            <a:buChar char="•"/>
          </a:pPr>
          <a:r>
            <a:rPr lang="es-ES" sz="3600" kern="1200" dirty="0">
              <a:solidFill>
                <a:prstClr val="black">
                  <a:hueOff val="0"/>
                  <a:satOff val="0"/>
                  <a:lumOff val="0"/>
                  <a:alphaOff val="0"/>
                </a:prstClr>
              </a:solidFill>
              <a:latin typeface="IBM Plex Sans" panose="020B0503050203000203" pitchFamily="34" charset="0"/>
              <a:ea typeface="+mn-ea"/>
              <a:cs typeface="+mn-cs"/>
            </a:rPr>
            <a:t>Reacción inmediata y con una duración de minutos a horas, donde aparecen sentimientos y cambios afectivos como ansiedad, inquietud, sensación de vulnerabilidad, imposibilidad de aceptar lo sucedido, impotencia, aislamiento y bloqueo afectivo, entre otros.</a:t>
          </a:r>
        </a:p>
      </dsp:txBody>
      <dsp:txXfrm>
        <a:off x="0" y="1798629"/>
        <a:ext cx="22976379" cy="1964210"/>
      </dsp:txXfrm>
    </dsp:sp>
    <dsp:sp modelId="{83A38C86-A538-4114-83CD-1F946C5C46B2}">
      <dsp:nvSpPr>
        <dsp:cNvPr id="0" name=""/>
        <dsp:cNvSpPr/>
      </dsp:nvSpPr>
      <dsp:spPr>
        <a:xfrm>
          <a:off x="0" y="3762840"/>
          <a:ext cx="22976379" cy="8767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s-ES" sz="4800" kern="1200" dirty="0">
              <a:latin typeface="IBM Plex Sans" panose="020B0503050203000203" pitchFamily="34" charset="0"/>
            </a:rPr>
            <a:t>Reorganización</a:t>
          </a:r>
        </a:p>
      </dsp:txBody>
      <dsp:txXfrm>
        <a:off x="42801" y="3805641"/>
        <a:ext cx="22890777" cy="791178"/>
      </dsp:txXfrm>
    </dsp:sp>
    <dsp:sp modelId="{EE9E9F63-1740-45E2-BF92-845C79EB69B1}">
      <dsp:nvSpPr>
        <dsp:cNvPr id="0" name=""/>
        <dsp:cNvSpPr/>
      </dsp:nvSpPr>
      <dsp:spPr>
        <a:xfrm>
          <a:off x="0" y="4639621"/>
          <a:ext cx="22976379" cy="2323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9500" tIns="45720" rIns="256032" bIns="45720" numCol="1" spcCol="1270" anchor="t" anchorCtr="0">
          <a:noAutofit/>
        </a:bodyPr>
        <a:lstStyle/>
        <a:p>
          <a:pPr marL="285750" lvl="1" indent="-285750" algn="l" defTabSz="1600200">
            <a:lnSpc>
              <a:spcPct val="90000"/>
            </a:lnSpc>
            <a:spcBef>
              <a:spcPct val="0"/>
            </a:spcBef>
            <a:spcAft>
              <a:spcPct val="20000"/>
            </a:spcAft>
            <a:buChar char="•"/>
          </a:pPr>
          <a:r>
            <a:rPr lang="es-ES" sz="3600" kern="1200" dirty="0">
              <a:latin typeface="IBM Plex Sans" panose="020B0503050203000203" pitchFamily="34" charset="0"/>
            </a:rPr>
            <a:t>Reacción a corto plazo caracterizada por la reevaluación cognitiva del suceso, con una duración variable, que va desde semanas a meses, donde la víctima trata de integrar el hecho traumático en sus esquemas personales, expectativas previas y su percepción de sí misma y del mundo. La afectividad se caracteriza por la ira, la tristeza o el miedo y su conducta se ve afectada en la vida cotidiana, pudiéndose observar a medio plazo, conductas de evitación o compensatorias.</a:t>
          </a:r>
        </a:p>
      </dsp:txBody>
      <dsp:txXfrm>
        <a:off x="0" y="4639621"/>
        <a:ext cx="22976379" cy="2323089"/>
      </dsp:txXfrm>
    </dsp:sp>
    <dsp:sp modelId="{36D4BDA0-0D67-4830-B645-FD5A93F081E1}">
      <dsp:nvSpPr>
        <dsp:cNvPr id="0" name=""/>
        <dsp:cNvSpPr/>
      </dsp:nvSpPr>
      <dsp:spPr>
        <a:xfrm>
          <a:off x="0" y="6964461"/>
          <a:ext cx="22976379" cy="6285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s-ES" sz="4800" kern="1200" dirty="0">
              <a:latin typeface="IBM Plex Sans" panose="020B0503050203000203" pitchFamily="34" charset="0"/>
            </a:rPr>
            <a:t>Readaptación</a:t>
          </a:r>
        </a:p>
      </dsp:txBody>
      <dsp:txXfrm>
        <a:off x="30683" y="6995144"/>
        <a:ext cx="22915013" cy="567173"/>
      </dsp:txXfrm>
    </dsp:sp>
    <dsp:sp modelId="{218E5F99-0281-4970-B15B-F66CFC8A691B}">
      <dsp:nvSpPr>
        <dsp:cNvPr id="0" name=""/>
        <dsp:cNvSpPr/>
      </dsp:nvSpPr>
      <dsp:spPr>
        <a:xfrm>
          <a:off x="0" y="7591250"/>
          <a:ext cx="22976379" cy="14006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9500" tIns="45720" rIns="256032" bIns="45720" numCol="1" spcCol="1270" anchor="t" anchorCtr="0">
          <a:noAutofit/>
        </a:bodyPr>
        <a:lstStyle/>
        <a:p>
          <a:pPr marL="285750" lvl="1" indent="-285750" algn="l" defTabSz="1600200">
            <a:lnSpc>
              <a:spcPct val="90000"/>
            </a:lnSpc>
            <a:spcBef>
              <a:spcPct val="0"/>
            </a:spcBef>
            <a:spcAft>
              <a:spcPct val="20000"/>
            </a:spcAft>
            <a:buChar char="•"/>
          </a:pPr>
          <a:r>
            <a:rPr lang="es-ES" sz="3600" kern="1200" dirty="0">
              <a:solidFill>
                <a:schemeClr val="tx1"/>
              </a:solidFill>
              <a:latin typeface="IBM Plex Sans" panose="020B0503050203000203" pitchFamily="34" charset="0"/>
            </a:rPr>
            <a:t>A largo plazo, donde el trauma se resuelve mediante el establecimiento de unas defensas más efectivas como la presencia de conductas vigilantes y una revisión de los esquemas y valores personales para proceder a un reajuste en la vida cotidiana</a:t>
          </a:r>
          <a:endParaRPr lang="es-ES" sz="3600" kern="1200" dirty="0">
            <a:latin typeface="IBM Plex Sans" panose="020B0503050203000203" pitchFamily="34" charset="0"/>
          </a:endParaRPr>
        </a:p>
      </dsp:txBody>
      <dsp:txXfrm>
        <a:off x="0" y="7591250"/>
        <a:ext cx="22976379" cy="14006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84275-E3E8-4304-A9AA-06E42091498B}">
      <dsp:nvSpPr>
        <dsp:cNvPr id="0" name=""/>
        <dsp:cNvSpPr/>
      </dsp:nvSpPr>
      <dsp:spPr>
        <a:xfrm>
          <a:off x="7938570" y="4744412"/>
          <a:ext cx="6233706" cy="988892"/>
        </a:xfrm>
        <a:custGeom>
          <a:avLst/>
          <a:gdLst/>
          <a:ahLst/>
          <a:cxnLst/>
          <a:rect l="0" t="0" r="0" b="0"/>
          <a:pathLst>
            <a:path>
              <a:moveTo>
                <a:pt x="0" y="0"/>
              </a:moveTo>
              <a:lnTo>
                <a:pt x="0" y="673901"/>
              </a:lnTo>
              <a:lnTo>
                <a:pt x="6233706" y="673901"/>
              </a:lnTo>
              <a:lnTo>
                <a:pt x="6233706" y="988892"/>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3791043-3958-41F5-84D7-A3B00DD04D31}">
      <dsp:nvSpPr>
        <dsp:cNvPr id="0" name=""/>
        <dsp:cNvSpPr/>
      </dsp:nvSpPr>
      <dsp:spPr>
        <a:xfrm>
          <a:off x="7938570" y="4744412"/>
          <a:ext cx="2077902" cy="988892"/>
        </a:xfrm>
        <a:custGeom>
          <a:avLst/>
          <a:gdLst/>
          <a:ahLst/>
          <a:cxnLst/>
          <a:rect l="0" t="0" r="0" b="0"/>
          <a:pathLst>
            <a:path>
              <a:moveTo>
                <a:pt x="0" y="0"/>
              </a:moveTo>
              <a:lnTo>
                <a:pt x="0" y="673901"/>
              </a:lnTo>
              <a:lnTo>
                <a:pt x="2077902" y="673901"/>
              </a:lnTo>
              <a:lnTo>
                <a:pt x="2077902" y="988892"/>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68D4EA3-59BD-479C-8B93-F776740EBA5F}">
      <dsp:nvSpPr>
        <dsp:cNvPr id="0" name=""/>
        <dsp:cNvSpPr/>
      </dsp:nvSpPr>
      <dsp:spPr>
        <a:xfrm>
          <a:off x="5860668" y="4744412"/>
          <a:ext cx="2077902" cy="988892"/>
        </a:xfrm>
        <a:custGeom>
          <a:avLst/>
          <a:gdLst/>
          <a:ahLst/>
          <a:cxnLst/>
          <a:rect l="0" t="0" r="0" b="0"/>
          <a:pathLst>
            <a:path>
              <a:moveTo>
                <a:pt x="2077902" y="0"/>
              </a:moveTo>
              <a:lnTo>
                <a:pt x="2077902" y="673901"/>
              </a:lnTo>
              <a:lnTo>
                <a:pt x="0" y="673901"/>
              </a:lnTo>
              <a:lnTo>
                <a:pt x="0" y="988892"/>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3D46134-B240-43B2-BCF1-464DF9FE9B9B}">
      <dsp:nvSpPr>
        <dsp:cNvPr id="0" name=""/>
        <dsp:cNvSpPr/>
      </dsp:nvSpPr>
      <dsp:spPr>
        <a:xfrm>
          <a:off x="1704864" y="4744412"/>
          <a:ext cx="6233706" cy="988892"/>
        </a:xfrm>
        <a:custGeom>
          <a:avLst/>
          <a:gdLst/>
          <a:ahLst/>
          <a:cxnLst/>
          <a:rect l="0" t="0" r="0" b="0"/>
          <a:pathLst>
            <a:path>
              <a:moveTo>
                <a:pt x="6233706" y="0"/>
              </a:moveTo>
              <a:lnTo>
                <a:pt x="6233706" y="673901"/>
              </a:lnTo>
              <a:lnTo>
                <a:pt x="0" y="673901"/>
              </a:lnTo>
              <a:lnTo>
                <a:pt x="0" y="988892"/>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CAD6ABC-B636-4AC3-8125-EDE481B57B61}">
      <dsp:nvSpPr>
        <dsp:cNvPr id="0" name=""/>
        <dsp:cNvSpPr/>
      </dsp:nvSpPr>
      <dsp:spPr>
        <a:xfrm>
          <a:off x="6238468" y="2585283"/>
          <a:ext cx="3400203" cy="215912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25D89EF3-599B-4897-8124-D5668C8A16A9}">
      <dsp:nvSpPr>
        <dsp:cNvPr id="0" name=""/>
        <dsp:cNvSpPr/>
      </dsp:nvSpPr>
      <dsp:spPr>
        <a:xfrm>
          <a:off x="6616269" y="2944193"/>
          <a:ext cx="3400203" cy="215912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ES" sz="2800" b="1" kern="1200" dirty="0">
              <a:latin typeface="IBM Plex Sans" panose="020B0503050203000203" pitchFamily="34" charset="0"/>
            </a:rPr>
            <a:t>CONSECUENCIAS PSICOLÓGICAS A CORTO PLAZO</a:t>
          </a:r>
        </a:p>
      </dsp:txBody>
      <dsp:txXfrm>
        <a:off x="6679508" y="3007432"/>
        <a:ext cx="3273725" cy="2032651"/>
      </dsp:txXfrm>
    </dsp:sp>
    <dsp:sp modelId="{827C86B4-CFC0-43B9-A335-9664B948854E}">
      <dsp:nvSpPr>
        <dsp:cNvPr id="0" name=""/>
        <dsp:cNvSpPr/>
      </dsp:nvSpPr>
      <dsp:spPr>
        <a:xfrm>
          <a:off x="4762" y="5733305"/>
          <a:ext cx="3400203" cy="215912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983020DE-ED75-4717-A6A4-29CAA5F3BB46}">
      <dsp:nvSpPr>
        <dsp:cNvPr id="0" name=""/>
        <dsp:cNvSpPr/>
      </dsp:nvSpPr>
      <dsp:spPr>
        <a:xfrm>
          <a:off x="382562" y="6092215"/>
          <a:ext cx="3400203" cy="215912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ES" sz="2800" b="1" kern="1200" dirty="0">
              <a:latin typeface="IBM Plex Sans" panose="020B0503050203000203" pitchFamily="34" charset="0"/>
            </a:rPr>
            <a:t>CONDUCTUALES</a:t>
          </a:r>
        </a:p>
      </dsp:txBody>
      <dsp:txXfrm>
        <a:off x="445801" y="6155454"/>
        <a:ext cx="3273725" cy="2032651"/>
      </dsp:txXfrm>
    </dsp:sp>
    <dsp:sp modelId="{5F812B9B-3BDD-4C54-B779-C3ECF0B3EA3B}">
      <dsp:nvSpPr>
        <dsp:cNvPr id="0" name=""/>
        <dsp:cNvSpPr/>
      </dsp:nvSpPr>
      <dsp:spPr>
        <a:xfrm>
          <a:off x="4160566" y="5733305"/>
          <a:ext cx="3400203" cy="215912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C8360141-E266-444C-A41B-8C3605B22D1A}">
      <dsp:nvSpPr>
        <dsp:cNvPr id="0" name=""/>
        <dsp:cNvSpPr/>
      </dsp:nvSpPr>
      <dsp:spPr>
        <a:xfrm>
          <a:off x="4538367" y="6092215"/>
          <a:ext cx="3400203" cy="215912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ES" sz="2800" b="1" kern="1200" dirty="0">
              <a:latin typeface="IBM Plex Sans" panose="020B0503050203000203" pitchFamily="34" charset="0"/>
            </a:rPr>
            <a:t>EMOCIONALES</a:t>
          </a:r>
        </a:p>
      </dsp:txBody>
      <dsp:txXfrm>
        <a:off x="4601606" y="6155454"/>
        <a:ext cx="3273725" cy="2032651"/>
      </dsp:txXfrm>
    </dsp:sp>
    <dsp:sp modelId="{05291B28-24E7-41EE-8475-54D958D79D55}">
      <dsp:nvSpPr>
        <dsp:cNvPr id="0" name=""/>
        <dsp:cNvSpPr/>
      </dsp:nvSpPr>
      <dsp:spPr>
        <a:xfrm>
          <a:off x="8316371" y="5733305"/>
          <a:ext cx="3400203" cy="215912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D2B9907F-20E6-4B38-BDAA-0F2EC61D4B3F}">
      <dsp:nvSpPr>
        <dsp:cNvPr id="0" name=""/>
        <dsp:cNvSpPr/>
      </dsp:nvSpPr>
      <dsp:spPr>
        <a:xfrm>
          <a:off x="8694171" y="6092215"/>
          <a:ext cx="3400203" cy="215912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ES" sz="2800" b="1" kern="1200" dirty="0">
              <a:latin typeface="IBM Plex Sans" panose="020B0503050203000203" pitchFamily="34" charset="0"/>
            </a:rPr>
            <a:t>COGNITIVAS</a:t>
          </a:r>
        </a:p>
      </dsp:txBody>
      <dsp:txXfrm>
        <a:off x="8757410" y="6155454"/>
        <a:ext cx="3273725" cy="2032651"/>
      </dsp:txXfrm>
    </dsp:sp>
    <dsp:sp modelId="{E6EB27FA-804B-4DC8-886F-32AA152E8BA6}">
      <dsp:nvSpPr>
        <dsp:cNvPr id="0" name=""/>
        <dsp:cNvSpPr/>
      </dsp:nvSpPr>
      <dsp:spPr>
        <a:xfrm>
          <a:off x="12472175" y="5733305"/>
          <a:ext cx="3400203" cy="215912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175C2C2F-69F9-4A41-85FC-16D4C5936E99}">
      <dsp:nvSpPr>
        <dsp:cNvPr id="0" name=""/>
        <dsp:cNvSpPr/>
      </dsp:nvSpPr>
      <dsp:spPr>
        <a:xfrm>
          <a:off x="12849976" y="6092215"/>
          <a:ext cx="3400203" cy="215912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ES" sz="2800" b="1" kern="1200" dirty="0">
              <a:latin typeface="IBM Plex Sans" panose="020B0503050203000203" pitchFamily="34" charset="0"/>
            </a:rPr>
            <a:t>SEXUALES</a:t>
          </a:r>
        </a:p>
      </dsp:txBody>
      <dsp:txXfrm>
        <a:off x="12913215" y="6155454"/>
        <a:ext cx="3273725" cy="203265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C79F92-7DE5-45B5-B182-42D1A13B3CA2}">
      <dsp:nvSpPr>
        <dsp:cNvPr id="0" name=""/>
        <dsp:cNvSpPr/>
      </dsp:nvSpPr>
      <dsp:spPr>
        <a:xfrm>
          <a:off x="7938570" y="3170401"/>
          <a:ext cx="4155804" cy="988892"/>
        </a:xfrm>
        <a:custGeom>
          <a:avLst/>
          <a:gdLst/>
          <a:ahLst/>
          <a:cxnLst/>
          <a:rect l="0" t="0" r="0" b="0"/>
          <a:pathLst>
            <a:path>
              <a:moveTo>
                <a:pt x="0" y="0"/>
              </a:moveTo>
              <a:lnTo>
                <a:pt x="0" y="673901"/>
              </a:lnTo>
              <a:lnTo>
                <a:pt x="4155804" y="673901"/>
              </a:lnTo>
              <a:lnTo>
                <a:pt x="4155804" y="988892"/>
              </a:lnTo>
            </a:path>
          </a:pathLst>
        </a:custGeom>
        <a:noFill/>
        <a:ln w="12700" cap="flat" cmpd="sng" algn="ctr">
          <a:solidFill>
            <a:schemeClr val="accent4">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8343CCD-A710-4B53-9A4F-6C4568ACA013}">
      <dsp:nvSpPr>
        <dsp:cNvPr id="0" name=""/>
        <dsp:cNvSpPr/>
      </dsp:nvSpPr>
      <dsp:spPr>
        <a:xfrm>
          <a:off x="7938570" y="6318423"/>
          <a:ext cx="6233706" cy="988892"/>
        </a:xfrm>
        <a:custGeom>
          <a:avLst/>
          <a:gdLst/>
          <a:ahLst/>
          <a:cxnLst/>
          <a:rect l="0" t="0" r="0" b="0"/>
          <a:pathLst>
            <a:path>
              <a:moveTo>
                <a:pt x="0" y="0"/>
              </a:moveTo>
              <a:lnTo>
                <a:pt x="0" y="673901"/>
              </a:lnTo>
              <a:lnTo>
                <a:pt x="6233706" y="673901"/>
              </a:lnTo>
              <a:lnTo>
                <a:pt x="6233706" y="988892"/>
              </a:lnTo>
            </a:path>
          </a:pathLst>
        </a:custGeom>
        <a:noFill/>
        <a:ln w="12700" cap="flat" cmpd="sng" algn="ctr">
          <a:solidFill>
            <a:schemeClr val="accent4">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A4592FC-C1A6-4F99-82BE-A4B9084B3290}">
      <dsp:nvSpPr>
        <dsp:cNvPr id="0" name=""/>
        <dsp:cNvSpPr/>
      </dsp:nvSpPr>
      <dsp:spPr>
        <a:xfrm>
          <a:off x="7938570" y="6318423"/>
          <a:ext cx="2077902" cy="988892"/>
        </a:xfrm>
        <a:custGeom>
          <a:avLst/>
          <a:gdLst/>
          <a:ahLst/>
          <a:cxnLst/>
          <a:rect l="0" t="0" r="0" b="0"/>
          <a:pathLst>
            <a:path>
              <a:moveTo>
                <a:pt x="0" y="0"/>
              </a:moveTo>
              <a:lnTo>
                <a:pt x="0" y="673901"/>
              </a:lnTo>
              <a:lnTo>
                <a:pt x="2077902" y="673901"/>
              </a:lnTo>
              <a:lnTo>
                <a:pt x="2077902" y="988892"/>
              </a:lnTo>
            </a:path>
          </a:pathLst>
        </a:custGeom>
        <a:noFill/>
        <a:ln w="12700" cap="flat" cmpd="sng" algn="ctr">
          <a:solidFill>
            <a:schemeClr val="accent4">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9C33A55-C10D-4F2C-B3FA-F6698710DB5C}">
      <dsp:nvSpPr>
        <dsp:cNvPr id="0" name=""/>
        <dsp:cNvSpPr/>
      </dsp:nvSpPr>
      <dsp:spPr>
        <a:xfrm>
          <a:off x="5860668" y="6318423"/>
          <a:ext cx="2077902" cy="988892"/>
        </a:xfrm>
        <a:custGeom>
          <a:avLst/>
          <a:gdLst/>
          <a:ahLst/>
          <a:cxnLst/>
          <a:rect l="0" t="0" r="0" b="0"/>
          <a:pathLst>
            <a:path>
              <a:moveTo>
                <a:pt x="2077902" y="0"/>
              </a:moveTo>
              <a:lnTo>
                <a:pt x="2077902" y="673901"/>
              </a:lnTo>
              <a:lnTo>
                <a:pt x="0" y="673901"/>
              </a:lnTo>
              <a:lnTo>
                <a:pt x="0" y="988892"/>
              </a:lnTo>
            </a:path>
          </a:pathLst>
        </a:custGeom>
        <a:noFill/>
        <a:ln w="12700" cap="flat" cmpd="sng" algn="ctr">
          <a:solidFill>
            <a:schemeClr val="accent4">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E7706A0-F909-46DB-AE4C-3D4DB040655A}">
      <dsp:nvSpPr>
        <dsp:cNvPr id="0" name=""/>
        <dsp:cNvSpPr/>
      </dsp:nvSpPr>
      <dsp:spPr>
        <a:xfrm>
          <a:off x="1704864" y="6318423"/>
          <a:ext cx="6233706" cy="988892"/>
        </a:xfrm>
        <a:custGeom>
          <a:avLst/>
          <a:gdLst/>
          <a:ahLst/>
          <a:cxnLst/>
          <a:rect l="0" t="0" r="0" b="0"/>
          <a:pathLst>
            <a:path>
              <a:moveTo>
                <a:pt x="6233706" y="0"/>
              </a:moveTo>
              <a:lnTo>
                <a:pt x="6233706" y="673901"/>
              </a:lnTo>
              <a:lnTo>
                <a:pt x="0" y="673901"/>
              </a:lnTo>
              <a:lnTo>
                <a:pt x="0" y="988892"/>
              </a:lnTo>
            </a:path>
          </a:pathLst>
        </a:custGeom>
        <a:noFill/>
        <a:ln w="12700" cap="flat" cmpd="sng" algn="ctr">
          <a:solidFill>
            <a:schemeClr val="accent4">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BEA79F2-F17F-4FB3-9616-AB99B8D8F28C}">
      <dsp:nvSpPr>
        <dsp:cNvPr id="0" name=""/>
        <dsp:cNvSpPr/>
      </dsp:nvSpPr>
      <dsp:spPr>
        <a:xfrm>
          <a:off x="7892850" y="3170401"/>
          <a:ext cx="91440" cy="988892"/>
        </a:xfrm>
        <a:custGeom>
          <a:avLst/>
          <a:gdLst/>
          <a:ahLst/>
          <a:cxnLst/>
          <a:rect l="0" t="0" r="0" b="0"/>
          <a:pathLst>
            <a:path>
              <a:moveTo>
                <a:pt x="45720" y="0"/>
              </a:moveTo>
              <a:lnTo>
                <a:pt x="45720" y="988892"/>
              </a:lnTo>
            </a:path>
          </a:pathLst>
        </a:custGeom>
        <a:noFill/>
        <a:ln w="12700" cap="flat" cmpd="sng" algn="ctr">
          <a:solidFill>
            <a:schemeClr val="accent4">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78EB6B3-1F30-4D30-953F-57FD38D5AA07}">
      <dsp:nvSpPr>
        <dsp:cNvPr id="0" name=""/>
        <dsp:cNvSpPr/>
      </dsp:nvSpPr>
      <dsp:spPr>
        <a:xfrm>
          <a:off x="3782766" y="3170401"/>
          <a:ext cx="4155804" cy="988892"/>
        </a:xfrm>
        <a:custGeom>
          <a:avLst/>
          <a:gdLst/>
          <a:ahLst/>
          <a:cxnLst/>
          <a:rect l="0" t="0" r="0" b="0"/>
          <a:pathLst>
            <a:path>
              <a:moveTo>
                <a:pt x="4155804" y="0"/>
              </a:moveTo>
              <a:lnTo>
                <a:pt x="4155804" y="673901"/>
              </a:lnTo>
              <a:lnTo>
                <a:pt x="0" y="673901"/>
              </a:lnTo>
              <a:lnTo>
                <a:pt x="0" y="988892"/>
              </a:lnTo>
            </a:path>
          </a:pathLst>
        </a:custGeom>
        <a:noFill/>
        <a:ln w="12700" cap="flat" cmpd="sng" algn="ctr">
          <a:solidFill>
            <a:schemeClr val="accent4">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59984CC-D330-4851-8D12-98D69DB1FA93}">
      <dsp:nvSpPr>
        <dsp:cNvPr id="0" name=""/>
        <dsp:cNvSpPr/>
      </dsp:nvSpPr>
      <dsp:spPr>
        <a:xfrm>
          <a:off x="6238468" y="1011272"/>
          <a:ext cx="3400203" cy="215912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12946371-EC0C-4310-87BE-B181F4177654}">
      <dsp:nvSpPr>
        <dsp:cNvPr id="0" name=""/>
        <dsp:cNvSpPr/>
      </dsp:nvSpPr>
      <dsp:spPr>
        <a:xfrm>
          <a:off x="6616269" y="1370182"/>
          <a:ext cx="3400203" cy="2159129"/>
        </a:xfrm>
        <a:prstGeom prst="roundRect">
          <a:avLst>
            <a:gd name="adj" fmla="val 10000"/>
          </a:avLst>
        </a:prstGeom>
        <a:solidFill>
          <a:schemeClr val="accent4">
            <a:alpha val="90000"/>
            <a:tint val="4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ES" sz="3200" b="1" kern="1200" dirty="0">
              <a:latin typeface="IBM Plex Sans" panose="020B0503050203000203" pitchFamily="34" charset="0"/>
            </a:rPr>
            <a:t>Consecuencias a largo plazo</a:t>
          </a:r>
        </a:p>
      </dsp:txBody>
      <dsp:txXfrm>
        <a:off x="6679508" y="1433421"/>
        <a:ext cx="3273725" cy="2032651"/>
      </dsp:txXfrm>
    </dsp:sp>
    <dsp:sp modelId="{6EC21B4B-8458-4767-829A-993672D99543}">
      <dsp:nvSpPr>
        <dsp:cNvPr id="0" name=""/>
        <dsp:cNvSpPr/>
      </dsp:nvSpPr>
      <dsp:spPr>
        <a:xfrm>
          <a:off x="2082664" y="4159294"/>
          <a:ext cx="3400203" cy="215912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AC95AC96-3906-48AA-AD85-28053F1AAA2E}">
      <dsp:nvSpPr>
        <dsp:cNvPr id="0" name=""/>
        <dsp:cNvSpPr/>
      </dsp:nvSpPr>
      <dsp:spPr>
        <a:xfrm>
          <a:off x="2460464" y="4518204"/>
          <a:ext cx="3400203" cy="2159129"/>
        </a:xfrm>
        <a:prstGeom prst="roundRect">
          <a:avLst>
            <a:gd name="adj" fmla="val 10000"/>
          </a:avLst>
        </a:prstGeom>
        <a:solidFill>
          <a:schemeClr val="accent4">
            <a:alpha val="90000"/>
            <a:tint val="4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ES" sz="3200" b="1" kern="1200" dirty="0">
              <a:latin typeface="IBM Plex Sans" panose="020B0503050203000203" pitchFamily="34" charset="0"/>
            </a:rPr>
            <a:t>Somáticas</a:t>
          </a:r>
        </a:p>
      </dsp:txBody>
      <dsp:txXfrm>
        <a:off x="2523703" y="4581443"/>
        <a:ext cx="3273725" cy="2032651"/>
      </dsp:txXfrm>
    </dsp:sp>
    <dsp:sp modelId="{CA6FEF7C-D3A9-43C1-AA25-583305018D07}">
      <dsp:nvSpPr>
        <dsp:cNvPr id="0" name=""/>
        <dsp:cNvSpPr/>
      </dsp:nvSpPr>
      <dsp:spPr>
        <a:xfrm>
          <a:off x="6238468" y="4159294"/>
          <a:ext cx="3400203" cy="215912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9B3F8572-2268-4E18-93CE-3CB62085CA3A}">
      <dsp:nvSpPr>
        <dsp:cNvPr id="0" name=""/>
        <dsp:cNvSpPr/>
      </dsp:nvSpPr>
      <dsp:spPr>
        <a:xfrm>
          <a:off x="6616269" y="4518204"/>
          <a:ext cx="3400203" cy="2159129"/>
        </a:xfrm>
        <a:prstGeom prst="roundRect">
          <a:avLst>
            <a:gd name="adj" fmla="val 10000"/>
          </a:avLst>
        </a:prstGeom>
        <a:solidFill>
          <a:schemeClr val="accent4">
            <a:alpha val="90000"/>
            <a:tint val="4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ES" sz="3200" b="1" kern="1200" dirty="0">
              <a:latin typeface="IBM Plex Sans" panose="020B0503050203000203" pitchFamily="34" charset="0"/>
            </a:rPr>
            <a:t>Psicológicas</a:t>
          </a:r>
        </a:p>
      </dsp:txBody>
      <dsp:txXfrm>
        <a:off x="6679508" y="4581443"/>
        <a:ext cx="3273725" cy="2032651"/>
      </dsp:txXfrm>
    </dsp:sp>
    <dsp:sp modelId="{E6BE58D8-C9BF-4465-846C-5D429DBA5D5A}">
      <dsp:nvSpPr>
        <dsp:cNvPr id="0" name=""/>
        <dsp:cNvSpPr/>
      </dsp:nvSpPr>
      <dsp:spPr>
        <a:xfrm>
          <a:off x="4762" y="7307316"/>
          <a:ext cx="3400203" cy="215912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A4DC15C6-2F00-4846-8CB4-78F10FDAA5E2}">
      <dsp:nvSpPr>
        <dsp:cNvPr id="0" name=""/>
        <dsp:cNvSpPr/>
      </dsp:nvSpPr>
      <dsp:spPr>
        <a:xfrm>
          <a:off x="382562" y="7666226"/>
          <a:ext cx="3400203" cy="2159129"/>
        </a:xfrm>
        <a:prstGeom prst="roundRect">
          <a:avLst>
            <a:gd name="adj" fmla="val 10000"/>
          </a:avLst>
        </a:prstGeom>
        <a:solidFill>
          <a:schemeClr val="accent4">
            <a:lumMod val="40000"/>
            <a:lumOff val="60000"/>
            <a:alpha val="9000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ES" sz="3200" b="1" kern="1200" dirty="0">
              <a:latin typeface="IBM Plex Sans" panose="020B0503050203000203" pitchFamily="34" charset="0"/>
            </a:rPr>
            <a:t>Conductuales</a:t>
          </a:r>
        </a:p>
      </dsp:txBody>
      <dsp:txXfrm>
        <a:off x="445801" y="7729465"/>
        <a:ext cx="3273725" cy="2032651"/>
      </dsp:txXfrm>
    </dsp:sp>
    <dsp:sp modelId="{3B79AEE8-2BFC-4B25-9EED-9FB06FB4C1BE}">
      <dsp:nvSpPr>
        <dsp:cNvPr id="0" name=""/>
        <dsp:cNvSpPr/>
      </dsp:nvSpPr>
      <dsp:spPr>
        <a:xfrm>
          <a:off x="4160566" y="7307316"/>
          <a:ext cx="3400203" cy="215912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420B1CB9-E3E3-47FB-832E-3CFA9D9E1DAC}">
      <dsp:nvSpPr>
        <dsp:cNvPr id="0" name=""/>
        <dsp:cNvSpPr/>
      </dsp:nvSpPr>
      <dsp:spPr>
        <a:xfrm>
          <a:off x="4538367" y="7666226"/>
          <a:ext cx="3400203" cy="2159129"/>
        </a:xfrm>
        <a:prstGeom prst="roundRect">
          <a:avLst>
            <a:gd name="adj" fmla="val 10000"/>
          </a:avLst>
        </a:prstGeom>
        <a:solidFill>
          <a:schemeClr val="accent4">
            <a:lumMod val="40000"/>
            <a:lumOff val="60000"/>
            <a:alpha val="9000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ES" sz="3200" b="1" kern="1200" dirty="0">
              <a:latin typeface="IBM Plex Sans" panose="020B0503050203000203" pitchFamily="34" charset="0"/>
            </a:rPr>
            <a:t>Emocionales</a:t>
          </a:r>
        </a:p>
      </dsp:txBody>
      <dsp:txXfrm>
        <a:off x="4601606" y="7729465"/>
        <a:ext cx="3273725" cy="2032651"/>
      </dsp:txXfrm>
    </dsp:sp>
    <dsp:sp modelId="{627B311A-0F81-454F-88D5-052F2D1117D8}">
      <dsp:nvSpPr>
        <dsp:cNvPr id="0" name=""/>
        <dsp:cNvSpPr/>
      </dsp:nvSpPr>
      <dsp:spPr>
        <a:xfrm>
          <a:off x="8316371" y="7307316"/>
          <a:ext cx="3400203" cy="215912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D596252E-5FC6-4E1A-BB19-3C70D8A4C340}">
      <dsp:nvSpPr>
        <dsp:cNvPr id="0" name=""/>
        <dsp:cNvSpPr/>
      </dsp:nvSpPr>
      <dsp:spPr>
        <a:xfrm>
          <a:off x="8694171" y="7666226"/>
          <a:ext cx="3400203" cy="2159129"/>
        </a:xfrm>
        <a:prstGeom prst="roundRect">
          <a:avLst>
            <a:gd name="adj" fmla="val 10000"/>
          </a:avLst>
        </a:prstGeom>
        <a:solidFill>
          <a:schemeClr val="accent4">
            <a:lumMod val="40000"/>
            <a:lumOff val="60000"/>
            <a:alpha val="9000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ES" sz="3200" b="1" kern="1200" dirty="0">
              <a:latin typeface="IBM Plex Sans" panose="020B0503050203000203" pitchFamily="34" charset="0"/>
            </a:rPr>
            <a:t>Cognitivas</a:t>
          </a:r>
        </a:p>
      </dsp:txBody>
      <dsp:txXfrm>
        <a:off x="8757410" y="7729465"/>
        <a:ext cx="3273725" cy="2032651"/>
      </dsp:txXfrm>
    </dsp:sp>
    <dsp:sp modelId="{F13D0158-2560-43DA-B943-066933CC6D49}">
      <dsp:nvSpPr>
        <dsp:cNvPr id="0" name=""/>
        <dsp:cNvSpPr/>
      </dsp:nvSpPr>
      <dsp:spPr>
        <a:xfrm>
          <a:off x="12472175" y="7307316"/>
          <a:ext cx="3400203" cy="215912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2911C105-C718-46E0-9943-2689FC060E3C}">
      <dsp:nvSpPr>
        <dsp:cNvPr id="0" name=""/>
        <dsp:cNvSpPr/>
      </dsp:nvSpPr>
      <dsp:spPr>
        <a:xfrm>
          <a:off x="12849976" y="7666226"/>
          <a:ext cx="3400203" cy="2159129"/>
        </a:xfrm>
        <a:prstGeom prst="roundRect">
          <a:avLst>
            <a:gd name="adj" fmla="val 10000"/>
          </a:avLst>
        </a:prstGeom>
        <a:solidFill>
          <a:schemeClr val="accent4">
            <a:lumMod val="40000"/>
            <a:lumOff val="60000"/>
            <a:alpha val="9000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ES" sz="3200" b="1" kern="1200" dirty="0">
              <a:latin typeface="IBM Plex Sans" panose="020B0503050203000203" pitchFamily="34" charset="0"/>
            </a:rPr>
            <a:t>Sexuales</a:t>
          </a:r>
        </a:p>
      </dsp:txBody>
      <dsp:txXfrm>
        <a:off x="12913215" y="7729465"/>
        <a:ext cx="3273725" cy="2032651"/>
      </dsp:txXfrm>
    </dsp:sp>
    <dsp:sp modelId="{B6636385-33B2-4660-805F-066B675FC897}">
      <dsp:nvSpPr>
        <dsp:cNvPr id="0" name=""/>
        <dsp:cNvSpPr/>
      </dsp:nvSpPr>
      <dsp:spPr>
        <a:xfrm>
          <a:off x="10394273" y="4159294"/>
          <a:ext cx="3400203" cy="215912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0C7A2C3D-B508-42C1-A323-FF36E16189B9}">
      <dsp:nvSpPr>
        <dsp:cNvPr id="0" name=""/>
        <dsp:cNvSpPr/>
      </dsp:nvSpPr>
      <dsp:spPr>
        <a:xfrm>
          <a:off x="10772073" y="4518204"/>
          <a:ext cx="3400203" cy="2159129"/>
        </a:xfrm>
        <a:prstGeom prst="roundRect">
          <a:avLst>
            <a:gd name="adj" fmla="val 10000"/>
          </a:avLst>
        </a:prstGeom>
        <a:solidFill>
          <a:schemeClr val="accent4">
            <a:alpha val="90000"/>
            <a:tint val="4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ES" sz="3200" b="1" kern="1200" dirty="0">
              <a:latin typeface="IBM Plex Sans" panose="020B0503050203000203" pitchFamily="34" charset="0"/>
            </a:rPr>
            <a:t>Sociales</a:t>
          </a:r>
        </a:p>
      </dsp:txBody>
      <dsp:txXfrm>
        <a:off x="10835312" y="4581443"/>
        <a:ext cx="3273725" cy="203265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AA265A-A8A2-B04D-A273-615EB03CF746}" type="datetimeFigureOut">
              <a:rPr lang="es-ES" smtClean="0"/>
              <a:t>03/05/2026</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07F3F3-6DDB-C64B-BADD-875F8E9F7FA0}" type="slidenum">
              <a:rPr lang="es-ES" smtClean="0"/>
              <a:t>‹Nº›</a:t>
            </a:fld>
            <a:endParaRPr lang="es-ES"/>
          </a:p>
        </p:txBody>
      </p:sp>
    </p:spTree>
    <p:extLst>
      <p:ext uri="{BB962C8B-B14F-4D97-AF65-F5344CB8AC3E}">
        <p14:creationId xmlns:p14="http://schemas.microsoft.com/office/powerpoint/2010/main" val="3523893013"/>
      </p:ext>
    </p:extLst>
  </p:cSld>
  <p:clrMap bg1="lt1" tx1="dk1" bg2="lt2" tx2="dk2" accent1="accent1" accent2="accent2" accent3="accent3" accent4="accent4" accent5="accent5" accent6="accent6" hlink="hlink" folHlink="folHlink"/>
  <p:notesStyle>
    <a:lvl1pPr marL="0" algn="l" defTabSz="1828686" rtl="0" eaLnBrk="1" latinLnBrk="0" hangingPunct="1">
      <a:defRPr sz="2400" kern="1200">
        <a:solidFill>
          <a:schemeClr val="tx1"/>
        </a:solidFill>
        <a:latin typeface="+mn-lt"/>
        <a:ea typeface="+mn-ea"/>
        <a:cs typeface="+mn-cs"/>
      </a:defRPr>
    </a:lvl1pPr>
    <a:lvl2pPr marL="914343" algn="l" defTabSz="1828686" rtl="0" eaLnBrk="1" latinLnBrk="0" hangingPunct="1">
      <a:defRPr sz="2400" kern="1200">
        <a:solidFill>
          <a:schemeClr val="tx1"/>
        </a:solidFill>
        <a:latin typeface="+mn-lt"/>
        <a:ea typeface="+mn-ea"/>
        <a:cs typeface="+mn-cs"/>
      </a:defRPr>
    </a:lvl2pPr>
    <a:lvl3pPr marL="1828686" algn="l" defTabSz="1828686" rtl="0" eaLnBrk="1" latinLnBrk="0" hangingPunct="1">
      <a:defRPr sz="2400" kern="1200">
        <a:solidFill>
          <a:schemeClr val="tx1"/>
        </a:solidFill>
        <a:latin typeface="+mn-lt"/>
        <a:ea typeface="+mn-ea"/>
        <a:cs typeface="+mn-cs"/>
      </a:defRPr>
    </a:lvl3pPr>
    <a:lvl4pPr marL="2743029" algn="l" defTabSz="1828686" rtl="0" eaLnBrk="1" latinLnBrk="0" hangingPunct="1">
      <a:defRPr sz="2400" kern="1200">
        <a:solidFill>
          <a:schemeClr val="tx1"/>
        </a:solidFill>
        <a:latin typeface="+mn-lt"/>
        <a:ea typeface="+mn-ea"/>
        <a:cs typeface="+mn-cs"/>
      </a:defRPr>
    </a:lvl4pPr>
    <a:lvl5pPr marL="3657371" algn="l" defTabSz="1828686" rtl="0" eaLnBrk="1" latinLnBrk="0" hangingPunct="1">
      <a:defRPr sz="2400" kern="1200">
        <a:solidFill>
          <a:schemeClr val="tx1"/>
        </a:solidFill>
        <a:latin typeface="+mn-lt"/>
        <a:ea typeface="+mn-ea"/>
        <a:cs typeface="+mn-cs"/>
      </a:defRPr>
    </a:lvl5pPr>
    <a:lvl6pPr marL="4571714" algn="l" defTabSz="1828686" rtl="0" eaLnBrk="1" latinLnBrk="0" hangingPunct="1">
      <a:defRPr sz="2400" kern="1200">
        <a:solidFill>
          <a:schemeClr val="tx1"/>
        </a:solidFill>
        <a:latin typeface="+mn-lt"/>
        <a:ea typeface="+mn-ea"/>
        <a:cs typeface="+mn-cs"/>
      </a:defRPr>
    </a:lvl6pPr>
    <a:lvl7pPr marL="5486057" algn="l" defTabSz="1828686" rtl="0" eaLnBrk="1" latinLnBrk="0" hangingPunct="1">
      <a:defRPr sz="2400" kern="1200">
        <a:solidFill>
          <a:schemeClr val="tx1"/>
        </a:solidFill>
        <a:latin typeface="+mn-lt"/>
        <a:ea typeface="+mn-ea"/>
        <a:cs typeface="+mn-cs"/>
      </a:defRPr>
    </a:lvl7pPr>
    <a:lvl8pPr marL="6400400" algn="l" defTabSz="1828686" rtl="0" eaLnBrk="1" latinLnBrk="0" hangingPunct="1">
      <a:defRPr sz="2400" kern="1200">
        <a:solidFill>
          <a:schemeClr val="tx1"/>
        </a:solidFill>
        <a:latin typeface="+mn-lt"/>
        <a:ea typeface="+mn-ea"/>
        <a:cs typeface="+mn-cs"/>
      </a:defRPr>
    </a:lvl8pPr>
    <a:lvl9pPr marL="7314743" algn="l" defTabSz="1828686"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0607F3F3-6DDB-C64B-BADD-875F8E9F7FA0}" type="slidenum">
              <a:rPr lang="es-ES" smtClean="0"/>
              <a:t>1</a:t>
            </a:fld>
            <a:endParaRPr lang="es-ES"/>
          </a:p>
        </p:txBody>
      </p:sp>
    </p:spTree>
    <p:extLst>
      <p:ext uri="{BB962C8B-B14F-4D97-AF65-F5344CB8AC3E}">
        <p14:creationId xmlns:p14="http://schemas.microsoft.com/office/powerpoint/2010/main" val="1098774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0607F3F3-6DDB-C64B-BADD-875F8E9F7FA0}" type="slidenum">
              <a:rPr lang="es-ES" smtClean="0"/>
              <a:t>2</a:t>
            </a:fld>
            <a:endParaRPr lang="es-ES"/>
          </a:p>
        </p:txBody>
      </p:sp>
    </p:spTree>
    <p:extLst>
      <p:ext uri="{BB962C8B-B14F-4D97-AF65-F5344CB8AC3E}">
        <p14:creationId xmlns:p14="http://schemas.microsoft.com/office/powerpoint/2010/main" val="24298002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607F3F3-6DDB-C64B-BADD-875F8E9F7FA0}" type="slidenum">
              <a:rPr kumimoji="0" lang="es-E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s-E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2145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0607F3F3-6DDB-C64B-BADD-875F8E9F7FA0}" type="slidenum">
              <a:rPr lang="es-ES" smtClean="0"/>
              <a:t>4</a:t>
            </a:fld>
            <a:endParaRPr lang="es-ES"/>
          </a:p>
        </p:txBody>
      </p:sp>
    </p:spTree>
    <p:extLst>
      <p:ext uri="{BB962C8B-B14F-4D97-AF65-F5344CB8AC3E}">
        <p14:creationId xmlns:p14="http://schemas.microsoft.com/office/powerpoint/2010/main" val="2957858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EDBBD-EDF8-25AF-05B4-05980E26749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3C91946-944E-719D-286F-26A3BECA903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6EB3403-5E18-7F3B-5BDC-A00659CEAE33}"/>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F321DF0B-3A1D-9233-484E-3F809A150F23}"/>
              </a:ext>
            </a:extLst>
          </p:cNvPr>
          <p:cNvSpPr>
            <a:spLocks noGrp="1"/>
          </p:cNvSpPr>
          <p:nvPr>
            <p:ph type="sldNum" sz="quarter" idx="5"/>
          </p:nvPr>
        </p:nvSpPr>
        <p:spPr/>
        <p:txBody>
          <a:bodyPr/>
          <a:lstStyle/>
          <a:p>
            <a:fld id="{0607F3F3-6DDB-C64B-BADD-875F8E9F7FA0}" type="slidenum">
              <a:rPr lang="es-ES" smtClean="0"/>
              <a:t>5</a:t>
            </a:fld>
            <a:endParaRPr lang="es-ES"/>
          </a:p>
        </p:txBody>
      </p:sp>
    </p:spTree>
    <p:extLst>
      <p:ext uri="{BB962C8B-B14F-4D97-AF65-F5344CB8AC3E}">
        <p14:creationId xmlns:p14="http://schemas.microsoft.com/office/powerpoint/2010/main" val="3641384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28CE7-046C-B1FF-FE77-443EB8CEA93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B29F56A-6B00-62F7-9D14-E779467608B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7F1B5A6-262E-0EAD-569C-8337CB9B434E}"/>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2F6A0B69-3724-4DFF-987D-F4370E87EE4B}"/>
              </a:ext>
            </a:extLst>
          </p:cNvPr>
          <p:cNvSpPr>
            <a:spLocks noGrp="1"/>
          </p:cNvSpPr>
          <p:nvPr>
            <p:ph type="sldNum" sz="quarter" idx="5"/>
          </p:nvPr>
        </p:nvSpPr>
        <p:spPr/>
        <p:txBody>
          <a:bodyPr/>
          <a:lstStyle/>
          <a:p>
            <a:fld id="{0607F3F3-6DDB-C64B-BADD-875F8E9F7FA0}" type="slidenum">
              <a:rPr lang="es-ES" smtClean="0"/>
              <a:t>6</a:t>
            </a:fld>
            <a:endParaRPr lang="es-ES"/>
          </a:p>
        </p:txBody>
      </p:sp>
    </p:spTree>
    <p:extLst>
      <p:ext uri="{BB962C8B-B14F-4D97-AF65-F5344CB8AC3E}">
        <p14:creationId xmlns:p14="http://schemas.microsoft.com/office/powerpoint/2010/main" val="27338533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D8DCE-D3B6-4329-85DA-3CE5AA54949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0103F6A-980B-6C96-BB5E-AE878CCE8D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7E87AFE-68D9-782E-8772-B2CDE0B60FB2}"/>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C13E64E5-F840-CBFF-D2A7-FC544AD546B6}"/>
              </a:ext>
            </a:extLst>
          </p:cNvPr>
          <p:cNvSpPr>
            <a:spLocks noGrp="1"/>
          </p:cNvSpPr>
          <p:nvPr>
            <p:ph type="sldNum" sz="quarter" idx="5"/>
          </p:nvPr>
        </p:nvSpPr>
        <p:spPr/>
        <p:txBody>
          <a:bodyPr/>
          <a:lstStyle/>
          <a:p>
            <a:fld id="{0607F3F3-6DDB-C64B-BADD-875F8E9F7FA0}" type="slidenum">
              <a:rPr lang="es-ES" smtClean="0"/>
              <a:t>7</a:t>
            </a:fld>
            <a:endParaRPr lang="es-ES"/>
          </a:p>
        </p:txBody>
      </p:sp>
    </p:spTree>
    <p:extLst>
      <p:ext uri="{BB962C8B-B14F-4D97-AF65-F5344CB8AC3E}">
        <p14:creationId xmlns:p14="http://schemas.microsoft.com/office/powerpoint/2010/main" val="907019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B1E3E-9820-5B7F-ABC1-0F67E10731C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15F7AF2-DE89-2245-F729-F36FFA90388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9C8EFB8-F436-8506-AB9F-0B86D13FF838}"/>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616B3AF0-FB93-FBFF-1D17-1863110D892C}"/>
              </a:ext>
            </a:extLst>
          </p:cNvPr>
          <p:cNvSpPr>
            <a:spLocks noGrp="1"/>
          </p:cNvSpPr>
          <p:nvPr>
            <p:ph type="sldNum" sz="quarter" idx="5"/>
          </p:nvPr>
        </p:nvSpPr>
        <p:spPr/>
        <p:txBody>
          <a:bodyPr/>
          <a:lstStyle/>
          <a:p>
            <a:fld id="{0607F3F3-6DDB-C64B-BADD-875F8E9F7FA0}" type="slidenum">
              <a:rPr lang="es-ES" smtClean="0"/>
              <a:t>18</a:t>
            </a:fld>
            <a:endParaRPr lang="es-ES"/>
          </a:p>
        </p:txBody>
      </p:sp>
    </p:spTree>
    <p:extLst>
      <p:ext uri="{BB962C8B-B14F-4D97-AF65-F5344CB8AC3E}">
        <p14:creationId xmlns:p14="http://schemas.microsoft.com/office/powerpoint/2010/main" val="2686668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2F2BA-88E6-76A0-0CA5-49A84664AEF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BAA3EE3-F175-513C-F8A2-E3B3489F87E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E03E992-87E9-C163-6725-376563FA1755}"/>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2F9A982E-BA2E-4CC1-631B-8A23F48C90C0}"/>
              </a:ext>
            </a:extLst>
          </p:cNvPr>
          <p:cNvSpPr>
            <a:spLocks noGrp="1"/>
          </p:cNvSpPr>
          <p:nvPr>
            <p:ph type="sldNum" sz="quarter" idx="5"/>
          </p:nvPr>
        </p:nvSpPr>
        <p:spPr/>
        <p:txBody>
          <a:bodyPr/>
          <a:lstStyle/>
          <a:p>
            <a:fld id="{0607F3F3-6DDB-C64B-BADD-875F8E9F7FA0}" type="slidenum">
              <a:rPr lang="es-ES" smtClean="0"/>
              <a:t>19</a:t>
            </a:fld>
            <a:endParaRPr lang="es-ES"/>
          </a:p>
        </p:txBody>
      </p:sp>
    </p:spTree>
    <p:extLst>
      <p:ext uri="{BB962C8B-B14F-4D97-AF65-F5344CB8AC3E}">
        <p14:creationId xmlns:p14="http://schemas.microsoft.com/office/powerpoint/2010/main" val="401575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50473A-B529-8163-9453-7D41B1BF4C2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D57E9A3-81EB-5266-86AC-64DC142A248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951BE4C-5B03-6F4C-6C0B-0F475AD24185}"/>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237730F2-C9C7-94A8-4595-8E20120E2933}"/>
              </a:ext>
            </a:extLst>
          </p:cNvPr>
          <p:cNvSpPr>
            <a:spLocks noGrp="1"/>
          </p:cNvSpPr>
          <p:nvPr>
            <p:ph type="sldNum" sz="quarter" idx="5"/>
          </p:nvPr>
        </p:nvSpPr>
        <p:spPr/>
        <p:txBody>
          <a:bodyPr/>
          <a:lstStyle/>
          <a:p>
            <a:fld id="{0607F3F3-6DDB-C64B-BADD-875F8E9F7FA0}" type="slidenum">
              <a:rPr lang="es-ES" smtClean="0"/>
              <a:t>20</a:t>
            </a:fld>
            <a:endParaRPr lang="es-ES"/>
          </a:p>
        </p:txBody>
      </p:sp>
    </p:spTree>
    <p:extLst>
      <p:ext uri="{BB962C8B-B14F-4D97-AF65-F5344CB8AC3E}">
        <p14:creationId xmlns:p14="http://schemas.microsoft.com/office/powerpoint/2010/main" val="36019337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5FF04-7702-F65F-97FF-A47F5731477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E8D12D5-7C0D-19FC-4434-2ACD0A11127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493874C-5F54-FB9C-3D29-58380BCDB7EF}"/>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7528266D-E951-45D0-ED53-0A7E0BE90CEB}"/>
              </a:ext>
            </a:extLst>
          </p:cNvPr>
          <p:cNvSpPr>
            <a:spLocks noGrp="1"/>
          </p:cNvSpPr>
          <p:nvPr>
            <p:ph type="sldNum" sz="quarter" idx="5"/>
          </p:nvPr>
        </p:nvSpPr>
        <p:spPr/>
        <p:txBody>
          <a:bodyPr/>
          <a:lstStyle/>
          <a:p>
            <a:fld id="{0607F3F3-6DDB-C64B-BADD-875F8E9F7FA0}" type="slidenum">
              <a:rPr lang="es-ES" smtClean="0"/>
              <a:t>21</a:t>
            </a:fld>
            <a:endParaRPr lang="es-ES"/>
          </a:p>
        </p:txBody>
      </p:sp>
    </p:spTree>
    <p:extLst>
      <p:ext uri="{BB962C8B-B14F-4D97-AF65-F5344CB8AC3E}">
        <p14:creationId xmlns:p14="http://schemas.microsoft.com/office/powerpoint/2010/main" val="1018119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A28DC-3C04-49A6-B3A6-3F1757DDB22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FA86422-B2A3-A504-5156-9E426D52067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1731062-E9D1-4021-8642-481929827E24}"/>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5F5CF1F5-EA12-3B5F-FD53-4731DD2D19C3}"/>
              </a:ext>
            </a:extLst>
          </p:cNvPr>
          <p:cNvSpPr>
            <a:spLocks noGrp="1"/>
          </p:cNvSpPr>
          <p:nvPr>
            <p:ph type="sldNum" sz="quarter" idx="5"/>
          </p:nvPr>
        </p:nvSpPr>
        <p:spPr/>
        <p:txBody>
          <a:bodyPr/>
          <a:lstStyle/>
          <a:p>
            <a:fld id="{0607F3F3-6DDB-C64B-BADD-875F8E9F7FA0}" type="slidenum">
              <a:rPr lang="es-ES" smtClean="0"/>
              <a:t>22</a:t>
            </a:fld>
            <a:endParaRPr lang="es-ES"/>
          </a:p>
        </p:txBody>
      </p:sp>
    </p:spTree>
    <p:extLst>
      <p:ext uri="{BB962C8B-B14F-4D97-AF65-F5344CB8AC3E}">
        <p14:creationId xmlns:p14="http://schemas.microsoft.com/office/powerpoint/2010/main" val="35082913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0607F3F3-6DDB-C64B-BADD-875F8E9F7FA0}" type="slidenum">
              <a:rPr lang="es-ES" smtClean="0"/>
              <a:t>23</a:t>
            </a:fld>
            <a:endParaRPr lang="es-ES"/>
          </a:p>
        </p:txBody>
      </p:sp>
    </p:spTree>
    <p:extLst>
      <p:ext uri="{BB962C8B-B14F-4D97-AF65-F5344CB8AC3E}">
        <p14:creationId xmlns:p14="http://schemas.microsoft.com/office/powerpoint/2010/main" val="23158379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3047802" y="2244726"/>
            <a:ext cx="18286810" cy="4775200"/>
          </a:xfrm>
        </p:spPr>
        <p:txBody>
          <a:bodyPr anchor="b"/>
          <a:lstStyle>
            <a:lvl1pPr algn="ctr">
              <a:defRPr sz="11999"/>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3047802" y="7204076"/>
            <a:ext cx="18286810" cy="3311524"/>
          </a:xfrm>
        </p:spPr>
        <p:txBody>
          <a:bodyPr/>
          <a:lstStyle>
            <a:lvl1pPr marL="0" indent="0" algn="ctr">
              <a:buNone/>
              <a:defRPr sz="4800"/>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0CB1DC42-3A5E-2A40-89B1-311BE3549510}" type="datetimeFigureOut">
              <a:rPr lang="es-ES" smtClean="0"/>
              <a:t>03/05/2026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98E1B96-9478-0442-B41A-DA54A265BE41}" type="slidenum">
              <a:rPr lang="es-ES" smtClean="0"/>
              <a:t>‹Nº›</a:t>
            </a:fld>
            <a:endParaRPr lang="es-ES"/>
          </a:p>
        </p:txBody>
      </p:sp>
    </p:spTree>
    <p:extLst>
      <p:ext uri="{BB962C8B-B14F-4D97-AF65-F5344CB8AC3E}">
        <p14:creationId xmlns:p14="http://schemas.microsoft.com/office/powerpoint/2010/main" val="2627458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0CB1DC42-3A5E-2A40-89B1-311BE3549510}" type="datetimeFigureOut">
              <a:rPr lang="es-ES" smtClean="0"/>
              <a:t>03/05/2026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98E1B96-9478-0442-B41A-DA54A265BE41}" type="slidenum">
              <a:rPr lang="es-ES" smtClean="0"/>
              <a:t>‹Nº›</a:t>
            </a:fld>
            <a:endParaRPr lang="es-ES"/>
          </a:p>
        </p:txBody>
      </p:sp>
    </p:spTree>
    <p:extLst>
      <p:ext uri="{BB962C8B-B14F-4D97-AF65-F5344CB8AC3E}">
        <p14:creationId xmlns:p14="http://schemas.microsoft.com/office/powerpoint/2010/main" val="1995174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663592" y="3419477"/>
            <a:ext cx="21029831" cy="5705474"/>
          </a:xfrm>
        </p:spPr>
        <p:txBody>
          <a:bodyPr anchor="b"/>
          <a:lstStyle>
            <a:lvl1pPr>
              <a:defRPr sz="11999"/>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663592" y="9178927"/>
            <a:ext cx="21029831" cy="3000374"/>
          </a:xfrm>
        </p:spPr>
        <p:txBody>
          <a:bodyPr/>
          <a:lstStyle>
            <a:lvl1pPr marL="0" indent="0">
              <a:buNone/>
              <a:defRPr sz="4800">
                <a:solidFill>
                  <a:schemeClr val="tx1">
                    <a:tint val="75000"/>
                  </a:schemeClr>
                </a:solidFill>
              </a:defRPr>
            </a:lvl1pPr>
            <a:lvl2pPr marL="914354" indent="0">
              <a:buNone/>
              <a:defRPr sz="4000">
                <a:solidFill>
                  <a:schemeClr val="tx1">
                    <a:tint val="75000"/>
                  </a:schemeClr>
                </a:solidFill>
              </a:defRPr>
            </a:lvl2pPr>
            <a:lvl3pPr marL="1828709" indent="0">
              <a:buNone/>
              <a:defRPr sz="3600">
                <a:solidFill>
                  <a:schemeClr val="tx1">
                    <a:tint val="75000"/>
                  </a:schemeClr>
                </a:solidFill>
              </a:defRPr>
            </a:lvl3pPr>
            <a:lvl4pPr marL="2743063" indent="0">
              <a:buNone/>
              <a:defRPr sz="3200">
                <a:solidFill>
                  <a:schemeClr val="tx1">
                    <a:tint val="75000"/>
                  </a:schemeClr>
                </a:solidFill>
              </a:defRPr>
            </a:lvl4pPr>
            <a:lvl5pPr marL="3657417" indent="0">
              <a:buNone/>
              <a:defRPr sz="3200">
                <a:solidFill>
                  <a:schemeClr val="tx1">
                    <a:tint val="75000"/>
                  </a:schemeClr>
                </a:solidFill>
              </a:defRPr>
            </a:lvl5pPr>
            <a:lvl6pPr marL="4571771" indent="0">
              <a:buNone/>
              <a:defRPr sz="3200">
                <a:solidFill>
                  <a:schemeClr val="tx1">
                    <a:tint val="75000"/>
                  </a:schemeClr>
                </a:solidFill>
              </a:defRPr>
            </a:lvl6pPr>
            <a:lvl7pPr marL="5486126" indent="0">
              <a:buNone/>
              <a:defRPr sz="3200">
                <a:solidFill>
                  <a:schemeClr val="tx1">
                    <a:tint val="75000"/>
                  </a:schemeClr>
                </a:solidFill>
              </a:defRPr>
            </a:lvl7pPr>
            <a:lvl8pPr marL="6400480" indent="0">
              <a:buNone/>
              <a:defRPr sz="3200">
                <a:solidFill>
                  <a:schemeClr val="tx1">
                    <a:tint val="75000"/>
                  </a:schemeClr>
                </a:solidFill>
              </a:defRPr>
            </a:lvl8pPr>
            <a:lvl9pPr marL="7314834" indent="0">
              <a:buNone/>
              <a:defRPr sz="32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0CB1DC42-3A5E-2A40-89B1-311BE3549510}" type="datetimeFigureOut">
              <a:rPr lang="es-ES" smtClean="0"/>
              <a:t>03/05/2026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98E1B96-9478-0442-B41A-DA54A265BE41}" type="slidenum">
              <a:rPr lang="es-ES" smtClean="0"/>
              <a:t>‹Nº›</a:t>
            </a:fld>
            <a:endParaRPr lang="es-ES"/>
          </a:p>
        </p:txBody>
      </p:sp>
    </p:spTree>
    <p:extLst>
      <p:ext uri="{BB962C8B-B14F-4D97-AF65-F5344CB8AC3E}">
        <p14:creationId xmlns:p14="http://schemas.microsoft.com/office/powerpoint/2010/main" val="3093689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676291" y="3651250"/>
            <a:ext cx="10362526" cy="8702676"/>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12343596" y="3651250"/>
            <a:ext cx="10362526" cy="8702676"/>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0CB1DC42-3A5E-2A40-89B1-311BE3549510}" type="datetimeFigureOut">
              <a:rPr lang="es-ES" smtClean="0"/>
              <a:t>03/05/2026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98E1B96-9478-0442-B41A-DA54A265BE41}" type="slidenum">
              <a:rPr lang="es-ES" smtClean="0"/>
              <a:t>‹Nº›</a:t>
            </a:fld>
            <a:endParaRPr lang="es-ES"/>
          </a:p>
        </p:txBody>
      </p:sp>
    </p:spTree>
    <p:extLst>
      <p:ext uri="{BB962C8B-B14F-4D97-AF65-F5344CB8AC3E}">
        <p14:creationId xmlns:p14="http://schemas.microsoft.com/office/powerpoint/2010/main" val="1798468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679467" y="730251"/>
            <a:ext cx="21029831" cy="2651126"/>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679467" y="3362326"/>
            <a:ext cx="10314903" cy="1647824"/>
          </a:xfrm>
        </p:spPr>
        <p:txBody>
          <a:bodyPr anchor="b"/>
          <a:lstStyle>
            <a:lvl1pPr marL="0" indent="0">
              <a:buNone/>
              <a:defRPr sz="4800" b="1"/>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s-ES"/>
              <a:t>Haga clic para modificar los estilos de texto del patrón</a:t>
            </a:r>
          </a:p>
        </p:txBody>
      </p:sp>
      <p:sp>
        <p:nvSpPr>
          <p:cNvPr id="4" name="Content Placeholder 3"/>
          <p:cNvSpPr>
            <a:spLocks noGrp="1"/>
          </p:cNvSpPr>
          <p:nvPr>
            <p:ph sz="half" idx="2"/>
          </p:nvPr>
        </p:nvSpPr>
        <p:spPr>
          <a:xfrm>
            <a:off x="1679467" y="5010150"/>
            <a:ext cx="10314903" cy="7369176"/>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12343597" y="3362326"/>
            <a:ext cx="10365701" cy="1647824"/>
          </a:xfrm>
        </p:spPr>
        <p:txBody>
          <a:bodyPr anchor="b"/>
          <a:lstStyle>
            <a:lvl1pPr marL="0" indent="0">
              <a:buNone/>
              <a:defRPr sz="4800" b="1"/>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s-ES"/>
              <a:t>Haga clic para modificar los estilos de texto del patrón</a:t>
            </a:r>
          </a:p>
        </p:txBody>
      </p:sp>
      <p:sp>
        <p:nvSpPr>
          <p:cNvPr id="6" name="Content Placeholder 5"/>
          <p:cNvSpPr>
            <a:spLocks noGrp="1"/>
          </p:cNvSpPr>
          <p:nvPr>
            <p:ph sz="quarter" idx="4"/>
          </p:nvPr>
        </p:nvSpPr>
        <p:spPr>
          <a:xfrm>
            <a:off x="12343597" y="5010150"/>
            <a:ext cx="10365701" cy="7369176"/>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0CB1DC42-3A5E-2A40-89B1-311BE3549510}" type="datetimeFigureOut">
              <a:rPr lang="es-ES" smtClean="0"/>
              <a:t>03/05/2026</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98E1B96-9478-0442-B41A-DA54A265BE41}" type="slidenum">
              <a:rPr lang="es-ES" smtClean="0"/>
              <a:t>‹Nº›</a:t>
            </a:fld>
            <a:endParaRPr lang="es-ES"/>
          </a:p>
        </p:txBody>
      </p:sp>
    </p:spTree>
    <p:extLst>
      <p:ext uri="{BB962C8B-B14F-4D97-AF65-F5344CB8AC3E}">
        <p14:creationId xmlns:p14="http://schemas.microsoft.com/office/powerpoint/2010/main" val="3181252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0CB1DC42-3A5E-2A40-89B1-311BE3549510}" type="datetimeFigureOut">
              <a:rPr lang="es-ES" smtClean="0"/>
              <a:t>03/05/2026</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98E1B96-9478-0442-B41A-DA54A265BE41}" type="slidenum">
              <a:rPr lang="es-ES" smtClean="0"/>
              <a:t>‹Nº›</a:t>
            </a:fld>
            <a:endParaRPr lang="es-ES"/>
          </a:p>
        </p:txBody>
      </p:sp>
    </p:spTree>
    <p:extLst>
      <p:ext uri="{BB962C8B-B14F-4D97-AF65-F5344CB8AC3E}">
        <p14:creationId xmlns:p14="http://schemas.microsoft.com/office/powerpoint/2010/main" val="258769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B1DC42-3A5E-2A40-89B1-311BE3549510}" type="datetimeFigureOut">
              <a:rPr lang="es-ES" smtClean="0"/>
              <a:t>03/05/2026</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98E1B96-9478-0442-B41A-DA54A265BE41}" type="slidenum">
              <a:rPr lang="es-ES" smtClean="0"/>
              <a:t>‹Nº›</a:t>
            </a:fld>
            <a:endParaRPr lang="es-ES"/>
          </a:p>
        </p:txBody>
      </p:sp>
    </p:spTree>
    <p:extLst>
      <p:ext uri="{BB962C8B-B14F-4D97-AF65-F5344CB8AC3E}">
        <p14:creationId xmlns:p14="http://schemas.microsoft.com/office/powerpoint/2010/main" val="80642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679468" y="914400"/>
            <a:ext cx="7863962" cy="3200400"/>
          </a:xfrm>
        </p:spPr>
        <p:txBody>
          <a:bodyPr anchor="b"/>
          <a:lstStyle>
            <a:lvl1pPr>
              <a:defRPr sz="64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10365701" y="1974851"/>
            <a:ext cx="12343597" cy="9747250"/>
          </a:xfrm>
        </p:spPr>
        <p:txBody>
          <a:bodyPr/>
          <a:lstStyle>
            <a:lvl1pPr>
              <a:defRPr sz="6400"/>
            </a:lvl1pPr>
            <a:lvl2pPr>
              <a:defRPr sz="5600"/>
            </a:lvl2pPr>
            <a:lvl3pPr>
              <a:defRPr sz="4800"/>
            </a:lvl3pPr>
            <a:lvl4pPr>
              <a:defRPr sz="4000"/>
            </a:lvl4pPr>
            <a:lvl5pPr>
              <a:defRPr sz="4000"/>
            </a:lvl5pPr>
            <a:lvl6pPr>
              <a:defRPr sz="4000"/>
            </a:lvl6pPr>
            <a:lvl7pPr>
              <a:defRPr sz="4000"/>
            </a:lvl7pPr>
            <a:lvl8pPr>
              <a:defRPr sz="4000"/>
            </a:lvl8pPr>
            <a:lvl9pPr>
              <a:defRPr sz="4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679468" y="4114800"/>
            <a:ext cx="7863962" cy="7623176"/>
          </a:xfrm>
        </p:spPr>
        <p:txBody>
          <a:bodyPr/>
          <a:lstStyle>
            <a:lvl1pPr marL="0" indent="0">
              <a:buNone/>
              <a:defRPr sz="3200"/>
            </a:lvl1pPr>
            <a:lvl2pPr marL="914354" indent="0">
              <a:buNone/>
              <a:defRPr sz="2800"/>
            </a:lvl2pPr>
            <a:lvl3pPr marL="1828709" indent="0">
              <a:buNone/>
              <a:defRPr sz="2400"/>
            </a:lvl3pPr>
            <a:lvl4pPr marL="2743063" indent="0">
              <a:buNone/>
              <a:defRPr sz="2000"/>
            </a:lvl4pPr>
            <a:lvl5pPr marL="3657417" indent="0">
              <a:buNone/>
              <a:defRPr sz="2000"/>
            </a:lvl5pPr>
            <a:lvl6pPr marL="4571771" indent="0">
              <a:buNone/>
              <a:defRPr sz="2000"/>
            </a:lvl6pPr>
            <a:lvl7pPr marL="5486126" indent="0">
              <a:buNone/>
              <a:defRPr sz="2000"/>
            </a:lvl7pPr>
            <a:lvl8pPr marL="6400480" indent="0">
              <a:buNone/>
              <a:defRPr sz="2000"/>
            </a:lvl8pPr>
            <a:lvl9pPr marL="7314834" indent="0">
              <a:buNone/>
              <a:defRPr sz="2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0CB1DC42-3A5E-2A40-89B1-311BE3549510}" type="datetimeFigureOut">
              <a:rPr lang="es-ES" smtClean="0"/>
              <a:t>03/05/2026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98E1B96-9478-0442-B41A-DA54A265BE41}" type="slidenum">
              <a:rPr lang="es-ES" smtClean="0"/>
              <a:t>‹Nº›</a:t>
            </a:fld>
            <a:endParaRPr lang="es-ES"/>
          </a:p>
        </p:txBody>
      </p:sp>
    </p:spTree>
    <p:extLst>
      <p:ext uri="{BB962C8B-B14F-4D97-AF65-F5344CB8AC3E}">
        <p14:creationId xmlns:p14="http://schemas.microsoft.com/office/powerpoint/2010/main" val="1325097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679468" y="914400"/>
            <a:ext cx="7863962" cy="3200400"/>
          </a:xfrm>
        </p:spPr>
        <p:txBody>
          <a:bodyPr anchor="b"/>
          <a:lstStyle>
            <a:lvl1pPr>
              <a:defRPr sz="64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0365701" y="1974851"/>
            <a:ext cx="12343597" cy="9747250"/>
          </a:xfrm>
        </p:spPr>
        <p:txBody>
          <a:bodyPr anchor="t"/>
          <a:lstStyle>
            <a:lvl1pPr marL="0" indent="0">
              <a:buNone/>
              <a:defRPr sz="6400"/>
            </a:lvl1pPr>
            <a:lvl2pPr marL="914354" indent="0">
              <a:buNone/>
              <a:defRPr sz="5600"/>
            </a:lvl2pPr>
            <a:lvl3pPr marL="1828709" indent="0">
              <a:buNone/>
              <a:defRPr sz="4800"/>
            </a:lvl3pPr>
            <a:lvl4pPr marL="2743063" indent="0">
              <a:buNone/>
              <a:defRPr sz="4000"/>
            </a:lvl4pPr>
            <a:lvl5pPr marL="3657417" indent="0">
              <a:buNone/>
              <a:defRPr sz="4000"/>
            </a:lvl5pPr>
            <a:lvl6pPr marL="4571771" indent="0">
              <a:buNone/>
              <a:defRPr sz="4000"/>
            </a:lvl6pPr>
            <a:lvl7pPr marL="5486126" indent="0">
              <a:buNone/>
              <a:defRPr sz="4000"/>
            </a:lvl7pPr>
            <a:lvl8pPr marL="6400480" indent="0">
              <a:buNone/>
              <a:defRPr sz="4000"/>
            </a:lvl8pPr>
            <a:lvl9pPr marL="7314834" indent="0">
              <a:buNone/>
              <a:defRPr sz="4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679468" y="4114800"/>
            <a:ext cx="7863962" cy="7623176"/>
          </a:xfrm>
        </p:spPr>
        <p:txBody>
          <a:bodyPr/>
          <a:lstStyle>
            <a:lvl1pPr marL="0" indent="0">
              <a:buNone/>
              <a:defRPr sz="3200"/>
            </a:lvl1pPr>
            <a:lvl2pPr marL="914354" indent="0">
              <a:buNone/>
              <a:defRPr sz="2800"/>
            </a:lvl2pPr>
            <a:lvl3pPr marL="1828709" indent="0">
              <a:buNone/>
              <a:defRPr sz="2400"/>
            </a:lvl3pPr>
            <a:lvl4pPr marL="2743063" indent="0">
              <a:buNone/>
              <a:defRPr sz="2000"/>
            </a:lvl4pPr>
            <a:lvl5pPr marL="3657417" indent="0">
              <a:buNone/>
              <a:defRPr sz="2000"/>
            </a:lvl5pPr>
            <a:lvl6pPr marL="4571771" indent="0">
              <a:buNone/>
              <a:defRPr sz="2000"/>
            </a:lvl6pPr>
            <a:lvl7pPr marL="5486126" indent="0">
              <a:buNone/>
              <a:defRPr sz="2000"/>
            </a:lvl7pPr>
            <a:lvl8pPr marL="6400480" indent="0">
              <a:buNone/>
              <a:defRPr sz="2000"/>
            </a:lvl8pPr>
            <a:lvl9pPr marL="7314834" indent="0">
              <a:buNone/>
              <a:defRPr sz="2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0CB1DC42-3A5E-2A40-89B1-311BE3549510}" type="datetimeFigureOut">
              <a:rPr lang="es-ES" smtClean="0"/>
              <a:t>03/05/2026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98E1B96-9478-0442-B41A-DA54A265BE41}" type="slidenum">
              <a:rPr lang="es-ES" smtClean="0"/>
              <a:t>‹Nº›</a:t>
            </a:fld>
            <a:endParaRPr lang="es-ES"/>
          </a:p>
        </p:txBody>
      </p:sp>
    </p:spTree>
    <p:extLst>
      <p:ext uri="{BB962C8B-B14F-4D97-AF65-F5344CB8AC3E}">
        <p14:creationId xmlns:p14="http://schemas.microsoft.com/office/powerpoint/2010/main" val="2009337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0CB1DC42-3A5E-2A40-89B1-311BE3549510}" type="datetimeFigureOut">
              <a:rPr lang="es-ES" smtClean="0"/>
              <a:t>03/05/2026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98E1B96-9478-0442-B41A-DA54A265BE41}" type="slidenum">
              <a:rPr lang="es-ES" smtClean="0"/>
              <a:t>‹Nº›</a:t>
            </a:fld>
            <a:endParaRPr lang="es-ES"/>
          </a:p>
        </p:txBody>
      </p:sp>
    </p:spTree>
    <p:extLst>
      <p:ext uri="{BB962C8B-B14F-4D97-AF65-F5344CB8AC3E}">
        <p14:creationId xmlns:p14="http://schemas.microsoft.com/office/powerpoint/2010/main" val="633024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48664" y="730250"/>
            <a:ext cx="5257458" cy="11623676"/>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676291" y="730250"/>
            <a:ext cx="15467593" cy="11623676"/>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0CB1DC42-3A5E-2A40-89B1-311BE3549510}" type="datetimeFigureOut">
              <a:rPr lang="es-ES" smtClean="0"/>
              <a:t>03/05/2026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98E1B96-9478-0442-B41A-DA54A265BE41}" type="slidenum">
              <a:rPr lang="es-ES" smtClean="0"/>
              <a:t>‹Nº›</a:t>
            </a:fld>
            <a:endParaRPr lang="es-ES"/>
          </a:p>
        </p:txBody>
      </p:sp>
    </p:spTree>
    <p:extLst>
      <p:ext uri="{BB962C8B-B14F-4D97-AF65-F5344CB8AC3E}">
        <p14:creationId xmlns:p14="http://schemas.microsoft.com/office/powerpoint/2010/main" val="1431645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6291" y="730251"/>
            <a:ext cx="21029831" cy="2651126"/>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676291" y="3651250"/>
            <a:ext cx="21029831" cy="8702676"/>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676291" y="12712701"/>
            <a:ext cx="5486043" cy="730250"/>
          </a:xfrm>
          <a:prstGeom prst="rect">
            <a:avLst/>
          </a:prstGeom>
        </p:spPr>
        <p:txBody>
          <a:bodyPr vert="horz" lIns="91440" tIns="45720" rIns="91440" bIns="45720" rtlCol="0" anchor="ctr"/>
          <a:lstStyle>
            <a:lvl1pPr algn="l">
              <a:defRPr sz="2400">
                <a:solidFill>
                  <a:schemeClr val="tx1">
                    <a:tint val="75000"/>
                  </a:schemeClr>
                </a:solidFill>
              </a:defRPr>
            </a:lvl1pPr>
          </a:lstStyle>
          <a:p>
            <a:fld id="{0CB1DC42-3A5E-2A40-89B1-311BE3549510}" type="datetimeFigureOut">
              <a:rPr lang="es-ES" smtClean="0"/>
              <a:t>03/05/2026</a:t>
            </a:fld>
            <a:endParaRPr lang="es-ES"/>
          </a:p>
        </p:txBody>
      </p:sp>
      <p:sp>
        <p:nvSpPr>
          <p:cNvPr id="5" name="Footer Placeholder 4"/>
          <p:cNvSpPr>
            <a:spLocks noGrp="1"/>
          </p:cNvSpPr>
          <p:nvPr>
            <p:ph type="ftr" sz="quarter" idx="3"/>
          </p:nvPr>
        </p:nvSpPr>
        <p:spPr>
          <a:xfrm>
            <a:off x="8076675" y="12712701"/>
            <a:ext cx="8229064"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17220079" y="12712701"/>
            <a:ext cx="5486043"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198E1B96-9478-0442-B41A-DA54A265BE41}" type="slidenum">
              <a:rPr lang="es-ES" smtClean="0"/>
              <a:t>‹Nº›</a:t>
            </a:fld>
            <a:endParaRPr lang="es-ES"/>
          </a:p>
        </p:txBody>
      </p:sp>
    </p:spTree>
    <p:extLst>
      <p:ext uri="{BB962C8B-B14F-4D97-AF65-F5344CB8AC3E}">
        <p14:creationId xmlns:p14="http://schemas.microsoft.com/office/powerpoint/2010/main" val="130534594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828709"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177" indent="-457177" algn="l" defTabSz="1828709"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531" indent="-457177" algn="l" defTabSz="1828709"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5886" indent="-457177" algn="l" defTabSz="1828709"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2.png"/><Relationship Id="rId4" Type="http://schemas.openxmlformats.org/officeDocument/2006/relationships/notesSlide" Target="../notesSlides/notesSlide5.xml"/><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hemeOverride" Target="../theme/themeOverride1.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audio" Target="../media/media9.m4a"/><Relationship Id="rId7" Type="http://schemas.openxmlformats.org/officeDocument/2006/relationships/diagramQuickStyle" Target="../diagrams/quickStyle2.xml"/><Relationship Id="rId2" Type="http://schemas.microsoft.com/office/2007/relationships/media" Target="../media/media9.m4a"/><Relationship Id="rId1" Type="http://schemas.openxmlformats.org/officeDocument/2006/relationships/themeOverride" Target="../theme/themeOverride2.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slideLayout" Target="../slideLayouts/slideLayout2.xml"/><Relationship Id="rId9" Type="http://schemas.microsoft.com/office/2007/relationships/diagramDrawing" Target="../diagrams/drawing2.xml"/></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10.m4a"/><Relationship Id="rId7" Type="http://schemas.openxmlformats.org/officeDocument/2006/relationships/image" Target="../media/image7.png"/><Relationship Id="rId2" Type="http://schemas.microsoft.com/office/2007/relationships/media" Target="../media/media10.m4a"/><Relationship Id="rId1" Type="http://schemas.openxmlformats.org/officeDocument/2006/relationships/themeOverride" Target="../theme/themeOverride3.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2.png"/><Relationship Id="rId4" Type="http://schemas.openxmlformats.org/officeDocument/2006/relationships/slideLayout" Target="../slideLayouts/slideLayout2.xml"/><Relationship Id="rId9"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hemeOverride" Target="../theme/themeOverride4.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hemeOverride" Target="../theme/themeOverride5.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hemeOverride" Target="../theme/themeOverride6.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2" Type="http://schemas.microsoft.com/office/2007/relationships/media" Target="../media/media14.m4a"/><Relationship Id="rId1" Type="http://schemas.openxmlformats.org/officeDocument/2006/relationships/themeOverride" Target="../theme/themeOverride7.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audio" Target="../media/media15.m4a"/><Relationship Id="rId2" Type="http://schemas.microsoft.com/office/2007/relationships/media" Target="../media/media15.m4a"/><Relationship Id="rId1" Type="http://schemas.openxmlformats.org/officeDocument/2006/relationships/themeOverride" Target="../theme/themeOverride8.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audio" Target="../media/media16.m4a"/><Relationship Id="rId2" Type="http://schemas.microsoft.com/office/2007/relationships/media" Target="../media/media16.m4a"/><Relationship Id="rId1" Type="http://schemas.openxmlformats.org/officeDocument/2006/relationships/themeOverride" Target="../theme/themeOverride9.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audio" Target="../media/media17.m4a"/><Relationship Id="rId2" Type="http://schemas.microsoft.com/office/2007/relationships/media" Target="../media/media17.m4a"/><Relationship Id="rId1" Type="http://schemas.openxmlformats.org/officeDocument/2006/relationships/themeOverride" Target="../theme/themeOverride10.xml"/><Relationship Id="rId6" Type="http://schemas.openxmlformats.org/officeDocument/2006/relationships/image" Target="../media/image2.png"/><Relationship Id="rId5" Type="http://schemas.openxmlformats.org/officeDocument/2006/relationships/image" Target="../media/image10.png"/><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slideLayout" Target="../slideLayouts/slideLayout2.xml"/><Relationship Id="rId7" Type="http://schemas.openxmlformats.org/officeDocument/2006/relationships/diagramLayout" Target="../diagrams/layout3.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diagramData" Target="../diagrams/data3.xml"/><Relationship Id="rId11" Type="http://schemas.openxmlformats.org/officeDocument/2006/relationships/image" Target="../media/image2.png"/><Relationship Id="rId5" Type="http://schemas.openxmlformats.org/officeDocument/2006/relationships/image" Target="../media/image3.png"/><Relationship Id="rId10" Type="http://schemas.microsoft.com/office/2007/relationships/diagramDrawing" Target="../diagrams/drawing3.xml"/><Relationship Id="rId4" Type="http://schemas.openxmlformats.org/officeDocument/2006/relationships/notesSlide" Target="../notesSlides/notesSlide8.xml"/><Relationship Id="rId9" Type="http://schemas.openxmlformats.org/officeDocument/2006/relationships/diagramColors" Target="../diagrams/colors3.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notesSlide" Target="../notesSlides/notesSlide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12.png"/><Relationship Id="rId5" Type="http://schemas.openxmlformats.org/officeDocument/2006/relationships/image" Target="../media/image3.png"/><Relationship Id="rId4" Type="http://schemas.openxmlformats.org/officeDocument/2006/relationships/notesSlide" Target="../notesSlides/notesSlide1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notesSlide" Target="../notesSlides/notesSlide1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1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2.png"/><Relationship Id="rId5" Type="http://schemas.openxmlformats.org/officeDocument/2006/relationships/image" Target="../media/image14.png"/><Relationship Id="rId4"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129"/>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690900-7BFF-9A44-9007-261460FEB07A}"/>
              </a:ext>
            </a:extLst>
          </p:cNvPr>
          <p:cNvSpPr>
            <a:spLocks noGrp="1"/>
          </p:cNvSpPr>
          <p:nvPr>
            <p:ph type="ctrTitle"/>
          </p:nvPr>
        </p:nvSpPr>
        <p:spPr>
          <a:xfrm>
            <a:off x="669882" y="667155"/>
            <a:ext cx="11521324" cy="9500784"/>
          </a:xfrm>
        </p:spPr>
        <p:txBody>
          <a:bodyPr anchor="t" anchorCtr="0">
            <a:noAutofit/>
          </a:bodyPr>
          <a:lstStyle/>
          <a:p>
            <a:pPr algn="l">
              <a:lnSpc>
                <a:spcPts val="9200"/>
              </a:lnSpc>
            </a:pPr>
            <a:r>
              <a:rPr lang="es-ES" sz="9200" spc="-300" dirty="0">
                <a:solidFill>
                  <a:srgbClr val="DED5CB"/>
                </a:solidFill>
                <a:latin typeface="IBM Plex Sans" panose="020B0503050203000203" pitchFamily="34" charset="0"/>
              </a:rPr>
              <a:t>ESTRATEGIAS Y HERRAMIENTAS PARA PREVENIR LAS VIOLENCIAS SEXUALES</a:t>
            </a:r>
            <a:br>
              <a:rPr lang="es-ES" sz="9200" spc="-300">
                <a:solidFill>
                  <a:srgbClr val="DED5CB"/>
                </a:solidFill>
                <a:latin typeface="IBM Plex Sans" panose="020B0503050203000203" pitchFamily="34" charset="0"/>
              </a:rPr>
            </a:br>
            <a:br>
              <a:rPr lang="es-ES" sz="9200" spc="-300" dirty="0">
                <a:solidFill>
                  <a:srgbClr val="DED5CB"/>
                </a:solidFill>
                <a:latin typeface="IBM Plex Sans" panose="020B0503050203000203" pitchFamily="34" charset="0"/>
              </a:rPr>
            </a:br>
            <a:br>
              <a:rPr lang="es-ES" sz="9200" spc="-300" dirty="0">
                <a:solidFill>
                  <a:srgbClr val="DED5CB"/>
                </a:solidFill>
                <a:latin typeface="IBM Plex Sans" panose="020B0503050203000203" pitchFamily="34" charset="0"/>
              </a:rPr>
            </a:br>
            <a:endParaRPr lang="es-ES" sz="9200" spc="-300" dirty="0">
              <a:solidFill>
                <a:srgbClr val="DED5CB"/>
              </a:solidFill>
              <a:latin typeface="IBM Plex Sans" panose="020B0503050203000203" pitchFamily="34" charset="0"/>
            </a:endParaRPr>
          </a:p>
        </p:txBody>
      </p:sp>
      <p:sp>
        <p:nvSpPr>
          <p:cNvPr id="17" name="Rectángulo redondeado 16">
            <a:extLst>
              <a:ext uri="{FF2B5EF4-FFF2-40B4-BE49-F238E27FC236}">
                <a16:creationId xmlns:a16="http://schemas.microsoft.com/office/drawing/2014/main" id="{A4338C66-4609-AD4C-A7F3-7CF8F67BACD9}"/>
              </a:ext>
            </a:extLst>
          </p:cNvPr>
          <p:cNvSpPr/>
          <p:nvPr/>
        </p:nvSpPr>
        <p:spPr>
          <a:xfrm>
            <a:off x="-2" y="11468100"/>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701"/>
          </a:p>
        </p:txBody>
      </p:sp>
      <p:pic>
        <p:nvPicPr>
          <p:cNvPr id="28" name="Imagen 27">
            <a:extLst>
              <a:ext uri="{FF2B5EF4-FFF2-40B4-BE49-F238E27FC236}">
                <a16:creationId xmlns:a16="http://schemas.microsoft.com/office/drawing/2014/main" id="{F2F7100B-363B-9C40-80D5-4EDD0108645D}"/>
              </a:ext>
            </a:extLst>
          </p:cNvPr>
          <p:cNvPicPr>
            <a:picLocks noChangeAspect="1"/>
          </p:cNvPicPr>
          <p:nvPr/>
        </p:nvPicPr>
        <p:blipFill>
          <a:blip r:embed="rId5"/>
          <a:stretch>
            <a:fillRect/>
          </a:stretch>
        </p:blipFill>
        <p:spPr>
          <a:xfrm>
            <a:off x="668338" y="11832440"/>
            <a:ext cx="4876800" cy="1384300"/>
          </a:xfrm>
          <a:prstGeom prst="rect">
            <a:avLst/>
          </a:prstGeom>
        </p:spPr>
      </p:pic>
      <p:sp>
        <p:nvSpPr>
          <p:cNvPr id="13" name="Título 1">
            <a:extLst>
              <a:ext uri="{FF2B5EF4-FFF2-40B4-BE49-F238E27FC236}">
                <a16:creationId xmlns:a16="http://schemas.microsoft.com/office/drawing/2014/main" id="{6871AE10-969F-584A-AA87-1B87F6224641}"/>
              </a:ext>
            </a:extLst>
          </p:cNvPr>
          <p:cNvSpPr txBox="1">
            <a:spLocks/>
          </p:cNvSpPr>
          <p:nvPr/>
        </p:nvSpPr>
        <p:spPr>
          <a:xfrm>
            <a:off x="17410471" y="11832440"/>
            <a:ext cx="6791312" cy="1635082"/>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2370"/>
              </a:lnSpc>
            </a:pPr>
            <a:endParaRPr lang="es-ES" sz="3600" dirty="0">
              <a:solidFill>
                <a:srgbClr val="EEE9E2"/>
              </a:solidFill>
              <a:latin typeface="IBM Plex Sans Medium" panose="020B0503050203000203" pitchFamily="34" charset="0"/>
            </a:endParaRPr>
          </a:p>
          <a:p>
            <a:pPr algn="l">
              <a:lnSpc>
                <a:spcPts val="2370"/>
              </a:lnSpc>
            </a:pPr>
            <a:r>
              <a:rPr lang="es-ES" sz="3600" dirty="0">
                <a:solidFill>
                  <a:srgbClr val="EEE9E2"/>
                </a:solidFill>
                <a:latin typeface="IBM Plex Sans Medium" panose="020B0503050203000203" pitchFamily="34" charset="0"/>
              </a:rPr>
              <a:t>CENTRO DE FORMACIÓN Y</a:t>
            </a:r>
          </a:p>
          <a:p>
            <a:pPr algn="l">
              <a:lnSpc>
                <a:spcPts val="2370"/>
              </a:lnSpc>
            </a:pPr>
            <a:endParaRPr lang="es-ES" sz="3600" dirty="0">
              <a:solidFill>
                <a:srgbClr val="EEE9E2"/>
              </a:solidFill>
              <a:latin typeface="IBM Plex Sans Medium" panose="020B0503050203000203" pitchFamily="34" charset="0"/>
            </a:endParaRPr>
          </a:p>
          <a:p>
            <a:pPr algn="l">
              <a:lnSpc>
                <a:spcPts val="2370"/>
              </a:lnSpc>
            </a:pPr>
            <a:r>
              <a:rPr lang="es-ES" sz="3600" dirty="0">
                <a:solidFill>
                  <a:srgbClr val="EEE9E2"/>
                </a:solidFill>
                <a:latin typeface="IBM Plex Sans Medium" panose="020B0503050203000203" pitchFamily="34" charset="0"/>
              </a:rPr>
              <a:t>DESARROLLO PROFESIONAL</a:t>
            </a:r>
          </a:p>
        </p:txBody>
      </p:sp>
      <p:sp>
        <p:nvSpPr>
          <p:cNvPr id="15" name="Título 1">
            <a:extLst>
              <a:ext uri="{FF2B5EF4-FFF2-40B4-BE49-F238E27FC236}">
                <a16:creationId xmlns:a16="http://schemas.microsoft.com/office/drawing/2014/main" id="{5F6F99D1-BD1A-FD46-B279-006E98EC4587}"/>
              </a:ext>
            </a:extLst>
          </p:cNvPr>
          <p:cNvSpPr txBox="1">
            <a:spLocks/>
          </p:cNvSpPr>
          <p:nvPr/>
        </p:nvSpPr>
        <p:spPr>
          <a:xfrm>
            <a:off x="18456274" y="668337"/>
            <a:ext cx="5257801" cy="1661907"/>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ct val="100000"/>
              </a:lnSpc>
            </a:pPr>
            <a:endParaRPr lang="es-ES" sz="4000" dirty="0">
              <a:solidFill>
                <a:srgbClr val="F42100"/>
              </a:solidFill>
              <a:latin typeface="IBM Plex Sans" panose="020F0502020204030204" pitchFamily="34" charset="0"/>
            </a:endParaRPr>
          </a:p>
        </p:txBody>
      </p:sp>
      <p:pic>
        <p:nvPicPr>
          <p:cNvPr id="3" name="Audio 2">
            <a:hlinkClick r:id="" action="ppaction://media"/>
            <a:extLst>
              <a:ext uri="{FF2B5EF4-FFF2-40B4-BE49-F238E27FC236}">
                <a16:creationId xmlns:a16="http://schemas.microsoft.com/office/drawing/2014/main" id="{A5E4770D-ED8B-B97A-2E7E-DC56115AF8CF}"/>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1941900867"/>
      </p:ext>
    </p:extLst>
  </p:cSld>
  <p:clrMapOvr>
    <a:masterClrMapping/>
  </p:clrMapOvr>
  <mc:AlternateContent xmlns:mc="http://schemas.openxmlformats.org/markup-compatibility/2006" xmlns:p14="http://schemas.microsoft.com/office/powerpoint/2010/main">
    <mc:Choice Requires="p14">
      <p:transition spd="slow" p14:dur="2000" advTm="18169"/>
    </mc:Choice>
    <mc:Fallback xmlns="">
      <p:transition spd="slow" advTm="18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129"/>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690900-7BFF-9A44-9007-261460FEB07A}"/>
              </a:ext>
            </a:extLst>
          </p:cNvPr>
          <p:cNvSpPr>
            <a:spLocks noGrp="1"/>
          </p:cNvSpPr>
          <p:nvPr>
            <p:ph type="ctrTitle"/>
          </p:nvPr>
        </p:nvSpPr>
        <p:spPr>
          <a:xfrm>
            <a:off x="1223977" y="1967316"/>
            <a:ext cx="20257409" cy="9500784"/>
          </a:xfrm>
        </p:spPr>
        <p:txBody>
          <a:bodyPr anchor="t" anchorCtr="0">
            <a:noAutofit/>
          </a:bodyPr>
          <a:lstStyle/>
          <a:p>
            <a:pPr algn="l"/>
            <a:br>
              <a:rPr lang="es-ES" sz="5400" b="0" i="0" u="none" strike="noStrike" baseline="0" dirty="0">
                <a:solidFill>
                  <a:schemeClr val="bg1"/>
                </a:solidFill>
                <a:latin typeface="IBM Plex Sans" panose="020B0503050203000203" pitchFamily="34" charset="0"/>
              </a:rPr>
            </a:br>
            <a:r>
              <a:rPr lang="es-ES" sz="5400" b="0" i="0" u="none" strike="noStrike" baseline="0" dirty="0">
                <a:solidFill>
                  <a:schemeClr val="bg1"/>
                </a:solidFill>
                <a:latin typeface="IBM Plex Sans" panose="020B0503050203000203" pitchFamily="34" charset="0"/>
              </a:rPr>
              <a:t>1. Marco jurídico internacional y nacional para la garantía de la libertad sexual, la prevención y la sanción de la violencia sexual. </a:t>
            </a:r>
            <a:br>
              <a:rPr lang="es-ES" sz="5400" b="0" i="0" u="none" strike="noStrike" baseline="0" dirty="0">
                <a:solidFill>
                  <a:schemeClr val="bg1"/>
                </a:solidFill>
                <a:latin typeface="IBM Plex Sans" panose="020B0503050203000203" pitchFamily="34" charset="0"/>
              </a:rPr>
            </a:br>
            <a:r>
              <a:rPr lang="es-ES" sz="5400" b="0" i="0" u="none" strike="noStrike" baseline="0" dirty="0">
                <a:solidFill>
                  <a:schemeClr val="bg1"/>
                </a:solidFill>
                <a:latin typeface="IBM Plex Sans" panose="020B0503050203000203" pitchFamily="34" charset="0"/>
              </a:rPr>
              <a:t>2. Aspectos socioculturales de la violencia sexual: tipos de violencia y cifras. </a:t>
            </a:r>
            <a:br>
              <a:rPr lang="es-ES" sz="5400" b="0" i="0" u="none" strike="noStrike" baseline="0" dirty="0">
                <a:solidFill>
                  <a:schemeClr val="bg1"/>
                </a:solidFill>
                <a:latin typeface="IBM Plex Sans" panose="020B0503050203000203" pitchFamily="34" charset="0"/>
              </a:rPr>
            </a:br>
            <a:r>
              <a:rPr lang="es-ES" sz="5400" b="0" i="0" u="none" strike="noStrike" baseline="0" dirty="0">
                <a:solidFill>
                  <a:schemeClr val="bg1"/>
                </a:solidFill>
                <a:latin typeface="IBM Plex Sans" panose="020B0503050203000203" pitchFamily="34" charset="0"/>
              </a:rPr>
              <a:t>3. Consecuencias para las víctimas. </a:t>
            </a:r>
            <a:br>
              <a:rPr lang="es-ES" sz="5400" b="0" i="0" u="none" strike="noStrike" baseline="0" dirty="0">
                <a:solidFill>
                  <a:schemeClr val="bg1"/>
                </a:solidFill>
                <a:latin typeface="IBM Plex Sans" panose="020B0503050203000203" pitchFamily="34" charset="0"/>
              </a:rPr>
            </a:br>
            <a:r>
              <a:rPr lang="es-ES" sz="5400" b="0" i="0" u="none" strike="noStrike" baseline="0" dirty="0">
                <a:solidFill>
                  <a:schemeClr val="bg1"/>
                </a:solidFill>
                <a:latin typeface="IBM Plex Sans" panose="020B0503050203000203" pitchFamily="34" charset="0"/>
              </a:rPr>
              <a:t>4. Perfil del victimario: Modelos de análisis. </a:t>
            </a:r>
            <a:br>
              <a:rPr lang="es-ES" sz="5400" b="0" i="0" u="none" strike="noStrike" baseline="0" dirty="0">
                <a:solidFill>
                  <a:schemeClr val="bg1"/>
                </a:solidFill>
                <a:latin typeface="IBM Plex Sans" panose="020B0503050203000203" pitchFamily="34" charset="0"/>
              </a:rPr>
            </a:br>
            <a:r>
              <a:rPr lang="es-ES" sz="5400" b="0" i="0" u="none" strike="noStrike" baseline="0" dirty="0">
                <a:solidFill>
                  <a:schemeClr val="bg1"/>
                </a:solidFill>
                <a:latin typeface="IBM Plex Sans" panose="020B0503050203000203" pitchFamily="34" charset="0"/>
              </a:rPr>
              <a:t>5. Principios de actuación ante situaciones de violencia sexual en el entorno universitario. </a:t>
            </a:r>
            <a:br>
              <a:rPr lang="es-ES" sz="5400" b="0" i="0" u="none" strike="noStrike" baseline="0" dirty="0">
                <a:solidFill>
                  <a:schemeClr val="bg1"/>
                </a:solidFill>
                <a:latin typeface="IBM Plex Sans" panose="020B0503050203000203" pitchFamily="34" charset="0"/>
              </a:rPr>
            </a:br>
            <a:r>
              <a:rPr lang="es-ES" sz="5400" b="0" i="0" u="none" strike="noStrike" baseline="0" dirty="0">
                <a:solidFill>
                  <a:schemeClr val="bg1"/>
                </a:solidFill>
                <a:latin typeface="IBM Plex Sans" panose="020B0503050203000203" pitchFamily="34" charset="0"/>
              </a:rPr>
              <a:t>6. Protocolo para la prevención, detección y actuación frente al acoso sexual, por razón de sexo, por orientación sexual e identidad y/o expresión de género. </a:t>
            </a:r>
            <a:br>
              <a:rPr lang="es-ES" sz="5400" b="0" i="0" u="none" strike="noStrike" baseline="0" dirty="0">
                <a:solidFill>
                  <a:schemeClr val="bg1"/>
                </a:solidFill>
                <a:latin typeface="IBM Plex Sans" panose="020B0503050203000203" pitchFamily="34" charset="0"/>
              </a:rPr>
            </a:br>
            <a:br>
              <a:rPr lang="es-ES" sz="5400" spc="-300" dirty="0">
                <a:solidFill>
                  <a:schemeClr val="bg1"/>
                </a:solidFill>
                <a:latin typeface="IBM Plex Sans" panose="020B0503050203000203" pitchFamily="34" charset="0"/>
              </a:rPr>
            </a:br>
            <a:endParaRPr lang="es-ES" sz="5400" spc="-300" dirty="0">
              <a:solidFill>
                <a:schemeClr val="bg1"/>
              </a:solidFill>
              <a:latin typeface="IBM Plex Sans" panose="020B0503050203000203" pitchFamily="34" charset="0"/>
            </a:endParaRPr>
          </a:p>
        </p:txBody>
      </p:sp>
      <p:sp>
        <p:nvSpPr>
          <p:cNvPr id="17" name="Rectángulo redondeado 16">
            <a:extLst>
              <a:ext uri="{FF2B5EF4-FFF2-40B4-BE49-F238E27FC236}">
                <a16:creationId xmlns:a16="http://schemas.microsoft.com/office/drawing/2014/main" id="{A4338C66-4609-AD4C-A7F3-7CF8F67BACD9}"/>
              </a:ext>
            </a:extLst>
          </p:cNvPr>
          <p:cNvSpPr/>
          <p:nvPr/>
        </p:nvSpPr>
        <p:spPr>
          <a:xfrm>
            <a:off x="-2" y="11468100"/>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701"/>
          </a:p>
        </p:txBody>
      </p:sp>
      <p:pic>
        <p:nvPicPr>
          <p:cNvPr id="28" name="Imagen 27">
            <a:extLst>
              <a:ext uri="{FF2B5EF4-FFF2-40B4-BE49-F238E27FC236}">
                <a16:creationId xmlns:a16="http://schemas.microsoft.com/office/drawing/2014/main" id="{F2F7100B-363B-9C40-80D5-4EDD0108645D}"/>
              </a:ext>
            </a:extLst>
          </p:cNvPr>
          <p:cNvPicPr>
            <a:picLocks noChangeAspect="1"/>
          </p:cNvPicPr>
          <p:nvPr/>
        </p:nvPicPr>
        <p:blipFill>
          <a:blip r:embed="rId5"/>
          <a:stretch>
            <a:fillRect/>
          </a:stretch>
        </p:blipFill>
        <p:spPr>
          <a:xfrm>
            <a:off x="668338" y="11832440"/>
            <a:ext cx="4876800" cy="1384300"/>
          </a:xfrm>
          <a:prstGeom prst="rect">
            <a:avLst/>
          </a:prstGeom>
        </p:spPr>
      </p:pic>
      <p:sp>
        <p:nvSpPr>
          <p:cNvPr id="4" name="Título 1">
            <a:extLst>
              <a:ext uri="{FF2B5EF4-FFF2-40B4-BE49-F238E27FC236}">
                <a16:creationId xmlns:a16="http://schemas.microsoft.com/office/drawing/2014/main" id="{3FC61DCD-A1A3-8DA9-23D7-76B1DFDBA452}"/>
              </a:ext>
            </a:extLst>
          </p:cNvPr>
          <p:cNvSpPr txBox="1">
            <a:spLocks/>
          </p:cNvSpPr>
          <p:nvPr/>
        </p:nvSpPr>
        <p:spPr>
          <a:xfrm>
            <a:off x="1085517" y="219248"/>
            <a:ext cx="16412773" cy="2200736"/>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9200"/>
              </a:lnSpc>
            </a:pPr>
            <a:r>
              <a:rPr lang="es-ES" sz="9200" spc="-300" dirty="0">
                <a:solidFill>
                  <a:srgbClr val="DED5CB"/>
                </a:solidFill>
                <a:latin typeface="IBM Plex Sans" panose="020B0503050203000203" pitchFamily="34" charset="0"/>
              </a:rPr>
              <a:t>Contenido de la formación</a:t>
            </a:r>
            <a:br>
              <a:rPr lang="es-ES" sz="9200" spc="-300" dirty="0">
                <a:solidFill>
                  <a:srgbClr val="DED5CB"/>
                </a:solidFill>
                <a:latin typeface="IBM Plex Sans" panose="020B0503050203000203" pitchFamily="34" charset="0"/>
              </a:rPr>
            </a:br>
            <a:endParaRPr lang="es-ES" sz="9200" spc="-300" dirty="0">
              <a:solidFill>
                <a:srgbClr val="DED5CB"/>
              </a:solidFill>
              <a:latin typeface="IBM Plex Sans" panose="020B0503050203000203" pitchFamily="34" charset="0"/>
            </a:endParaRPr>
          </a:p>
        </p:txBody>
      </p:sp>
      <p:sp>
        <p:nvSpPr>
          <p:cNvPr id="5" name="Rectángulo redondeado 16">
            <a:extLst>
              <a:ext uri="{FF2B5EF4-FFF2-40B4-BE49-F238E27FC236}">
                <a16:creationId xmlns:a16="http://schemas.microsoft.com/office/drawing/2014/main" id="{87A23157-584F-224A-9D7A-7E3B0D9320C3}"/>
              </a:ext>
            </a:extLst>
          </p:cNvPr>
          <p:cNvSpPr/>
          <p:nvPr/>
        </p:nvSpPr>
        <p:spPr>
          <a:xfrm>
            <a:off x="0" y="-1645336"/>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701"/>
          </a:p>
        </p:txBody>
      </p:sp>
      <p:sp>
        <p:nvSpPr>
          <p:cNvPr id="7" name="Título 1">
            <a:extLst>
              <a:ext uri="{FF2B5EF4-FFF2-40B4-BE49-F238E27FC236}">
                <a16:creationId xmlns:a16="http://schemas.microsoft.com/office/drawing/2014/main" id="{1E05032C-6A8D-E515-9487-69C5ACD445B9}"/>
              </a:ext>
            </a:extLst>
          </p:cNvPr>
          <p:cNvSpPr txBox="1">
            <a:spLocks/>
          </p:cNvSpPr>
          <p:nvPr/>
        </p:nvSpPr>
        <p:spPr>
          <a:xfrm>
            <a:off x="17763762" y="11832440"/>
            <a:ext cx="6791312" cy="1635082"/>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2370"/>
              </a:lnSpc>
            </a:pPr>
            <a:endParaRPr lang="es-ES" sz="3600" dirty="0">
              <a:solidFill>
                <a:srgbClr val="EEE9E2"/>
              </a:solidFill>
              <a:latin typeface="IBM Plex Sans Medium" panose="020B0503050203000203" pitchFamily="34" charset="0"/>
            </a:endParaRPr>
          </a:p>
          <a:p>
            <a:pPr algn="l">
              <a:lnSpc>
                <a:spcPts val="2370"/>
              </a:lnSpc>
            </a:pPr>
            <a:r>
              <a:rPr lang="es-ES" sz="3600" dirty="0">
                <a:solidFill>
                  <a:srgbClr val="EEE9E2"/>
                </a:solidFill>
                <a:latin typeface="IBM Plex Sans Medium" panose="020B0503050203000203" pitchFamily="34" charset="0"/>
              </a:rPr>
              <a:t>CENTRO DE FORMACIÓN Y</a:t>
            </a:r>
          </a:p>
          <a:p>
            <a:pPr algn="l">
              <a:lnSpc>
                <a:spcPts val="2370"/>
              </a:lnSpc>
            </a:pPr>
            <a:endParaRPr lang="es-ES" sz="3600" dirty="0">
              <a:solidFill>
                <a:srgbClr val="EEE9E2"/>
              </a:solidFill>
              <a:latin typeface="IBM Plex Sans Medium" panose="020B0503050203000203" pitchFamily="34" charset="0"/>
            </a:endParaRPr>
          </a:p>
          <a:p>
            <a:pPr algn="l">
              <a:lnSpc>
                <a:spcPts val="2370"/>
              </a:lnSpc>
            </a:pPr>
            <a:r>
              <a:rPr lang="es-ES" sz="3600" dirty="0">
                <a:solidFill>
                  <a:srgbClr val="EEE9E2"/>
                </a:solidFill>
                <a:latin typeface="IBM Plex Sans Medium" panose="020B0503050203000203" pitchFamily="34" charset="0"/>
              </a:rPr>
              <a:t>DESARROLLO PROFESIONAL</a:t>
            </a:r>
          </a:p>
        </p:txBody>
      </p:sp>
      <p:pic>
        <p:nvPicPr>
          <p:cNvPr id="3" name="Audio 2">
            <a:hlinkClick r:id="" action="ppaction://media"/>
            <a:extLst>
              <a:ext uri="{FF2B5EF4-FFF2-40B4-BE49-F238E27FC236}">
                <a16:creationId xmlns:a16="http://schemas.microsoft.com/office/drawing/2014/main" id="{EF2C204A-E5AB-4AB8-F157-67569DCC638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2285301818"/>
      </p:ext>
    </p:extLst>
  </p:cSld>
  <p:clrMapOvr>
    <a:masterClrMapping/>
  </p:clrMapOvr>
  <mc:AlternateContent xmlns:mc="http://schemas.openxmlformats.org/markup-compatibility/2006" xmlns:p14="http://schemas.microsoft.com/office/powerpoint/2010/main">
    <mc:Choice Requires="p14">
      <p:transition spd="slow" p14:dur="2000" advTm="3625"/>
    </mc:Choice>
    <mc:Fallback xmlns="">
      <p:transition spd="slow" advTm="36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129"/>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690900-7BFF-9A44-9007-261460FEB07A}"/>
              </a:ext>
            </a:extLst>
          </p:cNvPr>
          <p:cNvSpPr>
            <a:spLocks noGrp="1"/>
          </p:cNvSpPr>
          <p:nvPr>
            <p:ph type="ctrTitle"/>
          </p:nvPr>
        </p:nvSpPr>
        <p:spPr>
          <a:xfrm>
            <a:off x="919264" y="854191"/>
            <a:ext cx="11521324" cy="9500784"/>
          </a:xfrm>
        </p:spPr>
        <p:txBody>
          <a:bodyPr anchor="t" anchorCtr="0">
            <a:noAutofit/>
          </a:bodyPr>
          <a:lstStyle/>
          <a:p>
            <a:pPr algn="l">
              <a:lnSpc>
                <a:spcPts val="9200"/>
              </a:lnSpc>
            </a:pPr>
            <a:r>
              <a:rPr lang="es-ES" sz="9200" spc="-300" dirty="0">
                <a:solidFill>
                  <a:srgbClr val="DED5CB"/>
                </a:solidFill>
                <a:latin typeface="IBM Plex Sans" panose="020B0503050203000203" pitchFamily="34" charset="0"/>
              </a:rPr>
              <a:t>3. Consecuencias para las víctimas</a:t>
            </a:r>
            <a:br>
              <a:rPr lang="es-ES" sz="9200" spc="-300" dirty="0">
                <a:solidFill>
                  <a:srgbClr val="DED5CB"/>
                </a:solidFill>
                <a:latin typeface="IBM Plex Sans" panose="020B0503050203000203" pitchFamily="34" charset="0"/>
              </a:rPr>
            </a:br>
            <a:endParaRPr lang="es-ES" sz="9200" spc="-300" dirty="0">
              <a:solidFill>
                <a:srgbClr val="DED5CB"/>
              </a:solidFill>
              <a:latin typeface="IBM Plex Sans" panose="020B0503050203000203" pitchFamily="34" charset="0"/>
            </a:endParaRPr>
          </a:p>
        </p:txBody>
      </p:sp>
      <p:sp>
        <p:nvSpPr>
          <p:cNvPr id="17" name="Rectángulo redondeado 16">
            <a:extLst>
              <a:ext uri="{FF2B5EF4-FFF2-40B4-BE49-F238E27FC236}">
                <a16:creationId xmlns:a16="http://schemas.microsoft.com/office/drawing/2014/main" id="{A4338C66-4609-AD4C-A7F3-7CF8F67BACD9}"/>
              </a:ext>
            </a:extLst>
          </p:cNvPr>
          <p:cNvSpPr/>
          <p:nvPr/>
        </p:nvSpPr>
        <p:spPr>
          <a:xfrm>
            <a:off x="-2" y="11468100"/>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ES" sz="2701"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8" name="Imagen 27">
            <a:extLst>
              <a:ext uri="{FF2B5EF4-FFF2-40B4-BE49-F238E27FC236}">
                <a16:creationId xmlns:a16="http://schemas.microsoft.com/office/drawing/2014/main" id="{F2F7100B-363B-9C40-80D5-4EDD0108645D}"/>
              </a:ext>
            </a:extLst>
          </p:cNvPr>
          <p:cNvPicPr>
            <a:picLocks noChangeAspect="1"/>
          </p:cNvPicPr>
          <p:nvPr/>
        </p:nvPicPr>
        <p:blipFill>
          <a:blip r:embed="rId5"/>
          <a:stretch>
            <a:fillRect/>
          </a:stretch>
        </p:blipFill>
        <p:spPr>
          <a:xfrm>
            <a:off x="668338" y="11832440"/>
            <a:ext cx="4876800" cy="1384300"/>
          </a:xfrm>
          <a:prstGeom prst="rect">
            <a:avLst/>
          </a:prstGeom>
        </p:spPr>
      </p:pic>
      <p:sp>
        <p:nvSpPr>
          <p:cNvPr id="3" name="Título 1">
            <a:extLst>
              <a:ext uri="{FF2B5EF4-FFF2-40B4-BE49-F238E27FC236}">
                <a16:creationId xmlns:a16="http://schemas.microsoft.com/office/drawing/2014/main" id="{BFDC0D91-3E6B-7C86-994C-8FD211926006}"/>
              </a:ext>
            </a:extLst>
          </p:cNvPr>
          <p:cNvSpPr txBox="1">
            <a:spLocks/>
          </p:cNvSpPr>
          <p:nvPr/>
        </p:nvSpPr>
        <p:spPr>
          <a:xfrm>
            <a:off x="14291733" y="982201"/>
            <a:ext cx="9708595" cy="3560780"/>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ct val="100000"/>
              </a:lnSpc>
            </a:pPr>
            <a:r>
              <a:rPr lang="es-ES" sz="4000" b="1" dirty="0">
                <a:solidFill>
                  <a:srgbClr val="F42100"/>
                </a:solidFill>
                <a:latin typeface="IBM Plex Sans" panose="020F0502020204030204" pitchFamily="34" charset="0"/>
              </a:rPr>
              <a:t>PONENTE:</a:t>
            </a:r>
          </a:p>
          <a:p>
            <a:pPr algn="l">
              <a:lnSpc>
                <a:spcPct val="100000"/>
              </a:lnSpc>
            </a:pPr>
            <a:r>
              <a:rPr lang="es-ES" sz="4000" dirty="0">
                <a:solidFill>
                  <a:srgbClr val="F42100"/>
                </a:solidFill>
                <a:latin typeface="IBM Plex Sans" panose="020F0502020204030204" pitchFamily="34" charset="0"/>
              </a:rPr>
              <a:t>MARIA DOLORES MARTINEZ MARIN</a:t>
            </a:r>
          </a:p>
          <a:p>
            <a:pPr algn="l">
              <a:lnSpc>
                <a:spcPct val="100000"/>
              </a:lnSpc>
            </a:pPr>
            <a:endParaRPr lang="es-ES" sz="4000" dirty="0">
              <a:solidFill>
                <a:srgbClr val="F42100"/>
              </a:solidFill>
              <a:latin typeface="IBM Plex Sans" panose="020F0502020204030204" pitchFamily="34" charset="0"/>
            </a:endParaRPr>
          </a:p>
          <a:p>
            <a:pPr algn="l">
              <a:lnSpc>
                <a:spcPct val="100000"/>
              </a:lnSpc>
            </a:pPr>
            <a:r>
              <a:rPr lang="es-ES" sz="4000" dirty="0">
                <a:solidFill>
                  <a:srgbClr val="F42100"/>
                </a:solidFill>
                <a:latin typeface="IBM Plex Sans" panose="020F0502020204030204" pitchFamily="34" charset="0"/>
              </a:rPr>
              <a:t>mariadolores.martinez18@um.es</a:t>
            </a:r>
          </a:p>
        </p:txBody>
      </p:sp>
      <p:sp>
        <p:nvSpPr>
          <p:cNvPr id="4" name="Título 1">
            <a:extLst>
              <a:ext uri="{FF2B5EF4-FFF2-40B4-BE49-F238E27FC236}">
                <a16:creationId xmlns:a16="http://schemas.microsoft.com/office/drawing/2014/main" id="{F77D909B-34D9-2AD3-1AA8-E1F4A832EC94}"/>
              </a:ext>
            </a:extLst>
          </p:cNvPr>
          <p:cNvSpPr txBox="1">
            <a:spLocks/>
          </p:cNvSpPr>
          <p:nvPr/>
        </p:nvSpPr>
        <p:spPr>
          <a:xfrm>
            <a:off x="17763762" y="11964716"/>
            <a:ext cx="6791312" cy="1635082"/>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2370"/>
              </a:lnSpc>
            </a:pPr>
            <a:endParaRPr lang="es-ES" sz="3600" dirty="0">
              <a:solidFill>
                <a:srgbClr val="EEE9E2"/>
              </a:solidFill>
              <a:latin typeface="IBM Plex Sans Medium" panose="020B0503050203000203" pitchFamily="34" charset="0"/>
            </a:endParaRPr>
          </a:p>
          <a:p>
            <a:pPr algn="l">
              <a:lnSpc>
                <a:spcPts val="2370"/>
              </a:lnSpc>
            </a:pPr>
            <a:r>
              <a:rPr lang="es-ES" sz="3600" dirty="0">
                <a:solidFill>
                  <a:srgbClr val="EEE9E2"/>
                </a:solidFill>
                <a:latin typeface="IBM Plex Sans Medium" panose="020B0503050203000203" pitchFamily="34" charset="0"/>
              </a:rPr>
              <a:t>CENTRO DE FORMACIÓN Y</a:t>
            </a:r>
          </a:p>
          <a:p>
            <a:pPr algn="l">
              <a:lnSpc>
                <a:spcPts val="2370"/>
              </a:lnSpc>
            </a:pPr>
            <a:endParaRPr lang="es-ES" sz="3600" dirty="0">
              <a:solidFill>
                <a:srgbClr val="EEE9E2"/>
              </a:solidFill>
              <a:latin typeface="IBM Plex Sans Medium" panose="020B0503050203000203" pitchFamily="34" charset="0"/>
            </a:endParaRPr>
          </a:p>
          <a:p>
            <a:pPr algn="l">
              <a:lnSpc>
                <a:spcPts val="2370"/>
              </a:lnSpc>
            </a:pPr>
            <a:r>
              <a:rPr lang="es-ES" sz="3600" dirty="0">
                <a:solidFill>
                  <a:srgbClr val="EEE9E2"/>
                </a:solidFill>
                <a:latin typeface="IBM Plex Sans Medium" panose="020B0503050203000203" pitchFamily="34" charset="0"/>
              </a:rPr>
              <a:t>DESARROLLO PROFESIONAL</a:t>
            </a:r>
          </a:p>
        </p:txBody>
      </p:sp>
      <p:pic>
        <p:nvPicPr>
          <p:cNvPr id="5" name="Audio 4">
            <a:hlinkClick r:id="" action="ppaction://media"/>
            <a:extLst>
              <a:ext uri="{FF2B5EF4-FFF2-40B4-BE49-F238E27FC236}">
                <a16:creationId xmlns:a16="http://schemas.microsoft.com/office/drawing/2014/main" id="{3C3E0762-C061-2B3E-8C44-B476ABEC95A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1745714242"/>
      </p:ext>
    </p:extLst>
  </p:cSld>
  <p:clrMapOvr>
    <a:masterClrMapping/>
  </p:clrMapOvr>
  <mc:AlternateContent xmlns:mc="http://schemas.openxmlformats.org/markup-compatibility/2006" xmlns:p14="http://schemas.microsoft.com/office/powerpoint/2010/main">
    <mc:Choice Requires="p14">
      <p:transition spd="slow" p14:dur="2000" advTm="5905"/>
    </mc:Choice>
    <mc:Fallback xmlns="">
      <p:transition spd="slow" advTm="59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p:cNvGrpSpPr/>
        <p:nvPr/>
      </p:nvGrpSpPr>
      <p:grpSpPr>
        <a:xfrm>
          <a:off x="0" y="0"/>
          <a:ext cx="0" cy="0"/>
          <a:chOff x="0" y="0"/>
          <a:chExt cx="0" cy="0"/>
        </a:xfrm>
      </p:grpSpPr>
      <p:sp>
        <p:nvSpPr>
          <p:cNvPr id="17" name="Rectángulo redondeado 16">
            <a:extLst>
              <a:ext uri="{FF2B5EF4-FFF2-40B4-BE49-F238E27FC236}">
                <a16:creationId xmlns:a16="http://schemas.microsoft.com/office/drawing/2014/main" id="{A4338C66-4609-AD4C-A7F3-7CF8F67BACD9}"/>
              </a:ext>
            </a:extLst>
          </p:cNvPr>
          <p:cNvSpPr/>
          <p:nvPr/>
        </p:nvSpPr>
        <p:spPr>
          <a:xfrm>
            <a:off x="-2" y="11468100"/>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701"/>
          </a:p>
        </p:txBody>
      </p:sp>
      <p:pic>
        <p:nvPicPr>
          <p:cNvPr id="21" name="Imagen 20">
            <a:extLst>
              <a:ext uri="{FF2B5EF4-FFF2-40B4-BE49-F238E27FC236}">
                <a16:creationId xmlns:a16="http://schemas.microsoft.com/office/drawing/2014/main" id="{C6AD9B6E-4431-724E-9779-F244B8EBEC26}"/>
              </a:ext>
            </a:extLst>
          </p:cNvPr>
          <p:cNvPicPr>
            <a:picLocks noChangeAspect="1"/>
          </p:cNvPicPr>
          <p:nvPr/>
        </p:nvPicPr>
        <p:blipFill>
          <a:blip r:embed="rId5"/>
          <a:stretch>
            <a:fillRect/>
          </a:stretch>
        </p:blipFill>
        <p:spPr>
          <a:xfrm>
            <a:off x="669600" y="11833200"/>
            <a:ext cx="4889500" cy="1384300"/>
          </a:xfrm>
          <a:prstGeom prst="rect">
            <a:avLst/>
          </a:prstGeom>
        </p:spPr>
      </p:pic>
      <p:sp>
        <p:nvSpPr>
          <p:cNvPr id="5" name="Título 4">
            <a:extLst>
              <a:ext uri="{FF2B5EF4-FFF2-40B4-BE49-F238E27FC236}">
                <a16:creationId xmlns:a16="http://schemas.microsoft.com/office/drawing/2014/main" id="{930C893D-FA0A-6997-2A2E-55A41ACD21DA}"/>
              </a:ext>
            </a:extLst>
          </p:cNvPr>
          <p:cNvSpPr>
            <a:spLocks noGrp="1"/>
          </p:cNvSpPr>
          <p:nvPr>
            <p:ph type="title"/>
          </p:nvPr>
        </p:nvSpPr>
        <p:spPr/>
        <p:txBody>
          <a:bodyPr/>
          <a:lstStyle/>
          <a:p>
            <a:r>
              <a:rPr lang="es-ES" sz="9200" spc="-300" dirty="0">
                <a:solidFill>
                  <a:srgbClr val="F73A1D"/>
                </a:solidFill>
                <a:latin typeface="IBM Plex Sans" panose="020B0503050203000203" pitchFamily="34" charset="0"/>
              </a:rPr>
              <a:t>Consecuencias violencia sexual</a:t>
            </a:r>
          </a:p>
        </p:txBody>
      </p:sp>
      <p:sp>
        <p:nvSpPr>
          <p:cNvPr id="6" name="Marcador de contenido 5">
            <a:extLst>
              <a:ext uri="{FF2B5EF4-FFF2-40B4-BE49-F238E27FC236}">
                <a16:creationId xmlns:a16="http://schemas.microsoft.com/office/drawing/2014/main" id="{513208D8-D3E3-9695-5F13-76A2B0560A38}"/>
              </a:ext>
            </a:extLst>
          </p:cNvPr>
          <p:cNvSpPr>
            <a:spLocks noGrp="1"/>
          </p:cNvSpPr>
          <p:nvPr>
            <p:ph idx="1"/>
          </p:nvPr>
        </p:nvSpPr>
        <p:spPr>
          <a:xfrm>
            <a:off x="1676291" y="4325595"/>
            <a:ext cx="21029831" cy="8702676"/>
          </a:xfrm>
        </p:spPr>
        <p:txBody>
          <a:bodyPr/>
          <a:lstStyle/>
          <a:p>
            <a:r>
              <a:rPr lang="es-ES" dirty="0">
                <a:latin typeface="IBM Plex Sans" panose="020B0503050203000203" pitchFamily="34" charset="0"/>
              </a:rPr>
              <a:t>Descripción de los efectos más frecuentes que presentan las víctimas de violencia sexual</a:t>
            </a:r>
          </a:p>
          <a:p>
            <a:r>
              <a:rPr lang="es-ES" dirty="0">
                <a:latin typeface="IBM Plex Sans" panose="020B0503050203000203" pitchFamily="34" charset="0"/>
              </a:rPr>
              <a:t>Desmitificar y cuestionar la universalidad de las consecuencias</a:t>
            </a:r>
          </a:p>
          <a:p>
            <a:r>
              <a:rPr lang="es-ES" dirty="0">
                <a:latin typeface="IBM Plex Sans" panose="020B0503050203000203" pitchFamily="34" charset="0"/>
              </a:rPr>
              <a:t>Desmontar estereotipos asociados a víctimas de violencia sexual</a:t>
            </a:r>
          </a:p>
        </p:txBody>
      </p:sp>
      <p:sp>
        <p:nvSpPr>
          <p:cNvPr id="3" name="Título 1">
            <a:extLst>
              <a:ext uri="{FF2B5EF4-FFF2-40B4-BE49-F238E27FC236}">
                <a16:creationId xmlns:a16="http://schemas.microsoft.com/office/drawing/2014/main" id="{20A3029F-6101-7851-8E07-6AE43990B2DE}"/>
              </a:ext>
            </a:extLst>
          </p:cNvPr>
          <p:cNvSpPr txBox="1">
            <a:spLocks/>
          </p:cNvSpPr>
          <p:nvPr/>
        </p:nvSpPr>
        <p:spPr>
          <a:xfrm>
            <a:off x="17763762" y="11910716"/>
            <a:ext cx="6791312" cy="1635082"/>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CENTRO DE FORMACIÓN Y</a:t>
            </a:r>
          </a:p>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DESARROLLO PROFESIONAL</a:t>
            </a:r>
          </a:p>
        </p:txBody>
      </p:sp>
      <p:pic>
        <p:nvPicPr>
          <p:cNvPr id="2" name="Audio 1">
            <a:hlinkClick r:id="" action="ppaction://media"/>
            <a:extLst>
              <a:ext uri="{FF2B5EF4-FFF2-40B4-BE49-F238E27FC236}">
                <a16:creationId xmlns:a16="http://schemas.microsoft.com/office/drawing/2014/main" id="{1E9E2F07-C352-4B0C-71BC-6950D89A7B9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1915553597"/>
      </p:ext>
    </p:extLst>
  </p:cSld>
  <p:clrMapOvr>
    <a:masterClrMapping/>
  </p:clrMapOvr>
  <mc:AlternateContent xmlns:mc="http://schemas.openxmlformats.org/markup-compatibility/2006" xmlns:p14="http://schemas.microsoft.com/office/powerpoint/2010/main">
    <mc:Choice Requires="p14">
      <p:transition spd="slow" p14:dur="2000" advTm="70508"/>
    </mc:Choice>
    <mc:Fallback xmlns="">
      <p:transition spd="slow" advTm="705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5CE4E896-06EB-4DCD-7B85-02E1EA83A147}"/>
            </a:ext>
          </a:extLst>
        </p:cNvPr>
        <p:cNvGrpSpPr/>
        <p:nvPr/>
      </p:nvGrpSpPr>
      <p:grpSpPr>
        <a:xfrm>
          <a:off x="0" y="0"/>
          <a:ext cx="0" cy="0"/>
          <a:chOff x="0" y="0"/>
          <a:chExt cx="0" cy="0"/>
        </a:xfrm>
      </p:grpSpPr>
      <p:sp>
        <p:nvSpPr>
          <p:cNvPr id="5" name="Título 4">
            <a:extLst>
              <a:ext uri="{FF2B5EF4-FFF2-40B4-BE49-F238E27FC236}">
                <a16:creationId xmlns:a16="http://schemas.microsoft.com/office/drawing/2014/main" id="{8DBDFE78-976D-D51F-3D5C-7EA2E6F9F34D}"/>
              </a:ext>
            </a:extLst>
          </p:cNvPr>
          <p:cNvSpPr>
            <a:spLocks noGrp="1"/>
          </p:cNvSpPr>
          <p:nvPr>
            <p:ph type="title"/>
          </p:nvPr>
        </p:nvSpPr>
        <p:spPr>
          <a:xfrm>
            <a:off x="977429" y="-74179"/>
            <a:ext cx="21029831" cy="2651126"/>
          </a:xfrm>
        </p:spPr>
        <p:txBody>
          <a:bodyPr/>
          <a:lstStyle/>
          <a:p>
            <a:r>
              <a:rPr lang="es-ES" sz="9200" spc="-300" dirty="0">
                <a:solidFill>
                  <a:srgbClr val="F73A1D"/>
                </a:solidFill>
                <a:latin typeface="IBM Plex Sans" panose="020B0503050203000203" pitchFamily="34" charset="0"/>
              </a:rPr>
              <a:t>Fases consecuencias </a:t>
            </a:r>
            <a:r>
              <a:rPr lang="es-ES" sz="4800" spc="-300" dirty="0">
                <a:solidFill>
                  <a:srgbClr val="F73A1D"/>
                </a:solidFill>
                <a:latin typeface="IBM Plex Sans" panose="020B0503050203000203" pitchFamily="34" charset="0"/>
              </a:rPr>
              <a:t>(Soria y Hernández, 1994)</a:t>
            </a:r>
          </a:p>
        </p:txBody>
      </p:sp>
      <p:graphicFrame>
        <p:nvGraphicFramePr>
          <p:cNvPr id="6" name="Diagrama 5">
            <a:extLst>
              <a:ext uri="{FF2B5EF4-FFF2-40B4-BE49-F238E27FC236}">
                <a16:creationId xmlns:a16="http://schemas.microsoft.com/office/drawing/2014/main" id="{060DF53A-5DEE-5D1A-51DF-4AFB00E8191F}"/>
              </a:ext>
            </a:extLst>
          </p:cNvPr>
          <p:cNvGraphicFramePr/>
          <p:nvPr>
            <p:extLst>
              <p:ext uri="{D42A27DB-BD31-4B8C-83A1-F6EECF244321}">
                <p14:modId xmlns:p14="http://schemas.microsoft.com/office/powerpoint/2010/main" val="2672542990"/>
              </p:ext>
            </p:extLst>
          </p:nvPr>
        </p:nvGraphicFramePr>
        <p:xfrm>
          <a:off x="356943" y="2576947"/>
          <a:ext cx="22976379" cy="996339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Audio 1">
            <a:hlinkClick r:id="" action="ppaction://media"/>
            <a:extLst>
              <a:ext uri="{FF2B5EF4-FFF2-40B4-BE49-F238E27FC236}">
                <a16:creationId xmlns:a16="http://schemas.microsoft.com/office/drawing/2014/main" id="{DEF492D0-CD02-40CB-6194-E54E7EEC54DE}"/>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3590010710"/>
      </p:ext>
    </p:extLst>
  </p:cSld>
  <p:clrMapOvr>
    <a:masterClrMapping/>
  </p:clrMapOvr>
  <mc:AlternateContent xmlns:mc="http://schemas.openxmlformats.org/markup-compatibility/2006" xmlns:p14="http://schemas.microsoft.com/office/powerpoint/2010/main">
    <mc:Choice Requires="p14">
      <p:transition spd="slow" p14:dur="2000" advTm="21761"/>
    </mc:Choice>
    <mc:Fallback xmlns="">
      <p:transition spd="slow" advTm="217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4E8F3B7C-6C61-4781-73DB-085418480D34}"/>
            </a:ext>
          </a:extLst>
        </p:cNvPr>
        <p:cNvGrpSpPr/>
        <p:nvPr/>
      </p:nvGrpSpPr>
      <p:grpSpPr>
        <a:xfrm>
          <a:off x="0" y="0"/>
          <a:ext cx="0" cy="0"/>
          <a:chOff x="0" y="0"/>
          <a:chExt cx="0" cy="0"/>
        </a:xfrm>
      </p:grpSpPr>
      <p:sp>
        <p:nvSpPr>
          <p:cNvPr id="17" name="Rectángulo redondeado 16">
            <a:extLst>
              <a:ext uri="{FF2B5EF4-FFF2-40B4-BE49-F238E27FC236}">
                <a16:creationId xmlns:a16="http://schemas.microsoft.com/office/drawing/2014/main" id="{A12A2A7B-E2EB-4CC0-0145-BE541CA26006}"/>
              </a:ext>
            </a:extLst>
          </p:cNvPr>
          <p:cNvSpPr/>
          <p:nvPr/>
        </p:nvSpPr>
        <p:spPr>
          <a:xfrm>
            <a:off x="-2" y="11468100"/>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701"/>
          </a:p>
        </p:txBody>
      </p:sp>
      <p:pic>
        <p:nvPicPr>
          <p:cNvPr id="21" name="Imagen 20">
            <a:extLst>
              <a:ext uri="{FF2B5EF4-FFF2-40B4-BE49-F238E27FC236}">
                <a16:creationId xmlns:a16="http://schemas.microsoft.com/office/drawing/2014/main" id="{6258039C-64D1-C7B9-93FA-A6EA6F10CF1F}"/>
              </a:ext>
            </a:extLst>
          </p:cNvPr>
          <p:cNvPicPr>
            <a:picLocks noChangeAspect="1"/>
          </p:cNvPicPr>
          <p:nvPr/>
        </p:nvPicPr>
        <p:blipFill>
          <a:blip r:embed="rId5"/>
          <a:stretch>
            <a:fillRect/>
          </a:stretch>
        </p:blipFill>
        <p:spPr>
          <a:xfrm>
            <a:off x="669600" y="11833200"/>
            <a:ext cx="4889500" cy="1384300"/>
          </a:xfrm>
          <a:prstGeom prst="rect">
            <a:avLst/>
          </a:prstGeom>
        </p:spPr>
      </p:pic>
      <p:sp>
        <p:nvSpPr>
          <p:cNvPr id="5" name="Título 4">
            <a:extLst>
              <a:ext uri="{FF2B5EF4-FFF2-40B4-BE49-F238E27FC236}">
                <a16:creationId xmlns:a16="http://schemas.microsoft.com/office/drawing/2014/main" id="{52684633-3919-20D2-A69A-2E92D6F0B1DB}"/>
              </a:ext>
            </a:extLst>
          </p:cNvPr>
          <p:cNvSpPr>
            <a:spLocks noGrp="1"/>
          </p:cNvSpPr>
          <p:nvPr>
            <p:ph type="title"/>
          </p:nvPr>
        </p:nvSpPr>
        <p:spPr/>
        <p:txBody>
          <a:bodyPr/>
          <a:lstStyle/>
          <a:p>
            <a:r>
              <a:rPr lang="es-ES" sz="9200" spc="-300" dirty="0">
                <a:solidFill>
                  <a:srgbClr val="F73A1D"/>
                </a:solidFill>
                <a:latin typeface="IBM Plex Sans" panose="020B0503050203000203" pitchFamily="34" charset="0"/>
              </a:rPr>
              <a:t>Clasificación de consecuencias</a:t>
            </a:r>
          </a:p>
        </p:txBody>
      </p:sp>
      <p:sp>
        <p:nvSpPr>
          <p:cNvPr id="6" name="Marcador de contenido 5">
            <a:extLst>
              <a:ext uri="{FF2B5EF4-FFF2-40B4-BE49-F238E27FC236}">
                <a16:creationId xmlns:a16="http://schemas.microsoft.com/office/drawing/2014/main" id="{28D4E969-8266-69E1-686C-09FB13B1BD89}"/>
              </a:ext>
            </a:extLst>
          </p:cNvPr>
          <p:cNvSpPr>
            <a:spLocks noGrp="1"/>
          </p:cNvSpPr>
          <p:nvPr>
            <p:ph idx="1"/>
          </p:nvPr>
        </p:nvSpPr>
        <p:spPr>
          <a:xfrm>
            <a:off x="3998104" y="3338669"/>
            <a:ext cx="12529566" cy="8702676"/>
          </a:xfrm>
        </p:spPr>
        <p:txBody>
          <a:bodyPr/>
          <a:lstStyle/>
          <a:p>
            <a:r>
              <a:rPr lang="es-ES" dirty="0">
                <a:latin typeface="IBM Plex Sans" panose="020B0503050203000203" pitchFamily="34" charset="0"/>
              </a:rPr>
              <a:t>ÁMBITO: intrafamiliar vs extrafamiliar</a:t>
            </a:r>
          </a:p>
          <a:p>
            <a:r>
              <a:rPr lang="es-ES" dirty="0">
                <a:latin typeface="IBM Plex Sans" panose="020B0503050203000203" pitchFamily="34" charset="0"/>
              </a:rPr>
              <a:t>TIPO DE AGRESOR: DESCONOCIDO VS CONOCIDO (entorno, pareja-expareja)</a:t>
            </a:r>
          </a:p>
          <a:p>
            <a:r>
              <a:rPr lang="es-ES" dirty="0">
                <a:latin typeface="IBM Plex Sans" panose="020B0503050203000203" pitchFamily="34" charset="0"/>
              </a:rPr>
              <a:t>REPETICIÓN O NO DE LA VIOLENCIA: Puntual o reiterada</a:t>
            </a:r>
          </a:p>
          <a:p>
            <a:r>
              <a:rPr lang="es-ES" dirty="0">
                <a:latin typeface="IBM Plex Sans" panose="020B0503050203000203" pitchFamily="34" charset="0"/>
              </a:rPr>
              <a:t>CORTO-LARGO PLAZO</a:t>
            </a:r>
          </a:p>
        </p:txBody>
      </p:sp>
      <p:sp>
        <p:nvSpPr>
          <p:cNvPr id="3" name="Título 1">
            <a:extLst>
              <a:ext uri="{FF2B5EF4-FFF2-40B4-BE49-F238E27FC236}">
                <a16:creationId xmlns:a16="http://schemas.microsoft.com/office/drawing/2014/main" id="{6BCB5A2B-D93D-88EC-6483-71458DE214C9}"/>
              </a:ext>
            </a:extLst>
          </p:cNvPr>
          <p:cNvSpPr txBox="1">
            <a:spLocks/>
          </p:cNvSpPr>
          <p:nvPr/>
        </p:nvSpPr>
        <p:spPr>
          <a:xfrm>
            <a:off x="17763762" y="11910716"/>
            <a:ext cx="6791312" cy="1635082"/>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CENTRO DE FORMACIÓN Y</a:t>
            </a:r>
          </a:p>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DESARROLLO PROFESIONAL</a:t>
            </a:r>
          </a:p>
        </p:txBody>
      </p:sp>
      <p:pic>
        <p:nvPicPr>
          <p:cNvPr id="2" name="Audio 1">
            <a:hlinkClick r:id="" action="ppaction://media"/>
            <a:extLst>
              <a:ext uri="{FF2B5EF4-FFF2-40B4-BE49-F238E27FC236}">
                <a16:creationId xmlns:a16="http://schemas.microsoft.com/office/drawing/2014/main" id="{0BDD3028-3B3E-2AAD-375C-2C567DE69E2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40757319"/>
      </p:ext>
    </p:extLst>
  </p:cSld>
  <p:clrMapOvr>
    <a:masterClrMapping/>
  </p:clrMapOvr>
  <mc:AlternateContent xmlns:mc="http://schemas.openxmlformats.org/markup-compatibility/2006" xmlns:p14="http://schemas.microsoft.com/office/powerpoint/2010/main">
    <mc:Choice Requires="p14">
      <p:transition spd="slow" p14:dur="2000" advTm="92366"/>
    </mc:Choice>
    <mc:Fallback xmlns="">
      <p:transition spd="slow" advTm="923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40091B4F-C9D1-D4E6-E960-828FD37CF07D}"/>
            </a:ext>
          </a:extLst>
        </p:cNvPr>
        <p:cNvGrpSpPr/>
        <p:nvPr/>
      </p:nvGrpSpPr>
      <p:grpSpPr>
        <a:xfrm>
          <a:off x="0" y="0"/>
          <a:ext cx="0" cy="0"/>
          <a:chOff x="0" y="0"/>
          <a:chExt cx="0" cy="0"/>
        </a:xfrm>
      </p:grpSpPr>
      <p:sp>
        <p:nvSpPr>
          <p:cNvPr id="17" name="Rectángulo redondeado 16">
            <a:extLst>
              <a:ext uri="{FF2B5EF4-FFF2-40B4-BE49-F238E27FC236}">
                <a16:creationId xmlns:a16="http://schemas.microsoft.com/office/drawing/2014/main" id="{C02A7060-E1BC-AB25-8E1C-6C091D7EF2AA}"/>
              </a:ext>
            </a:extLst>
          </p:cNvPr>
          <p:cNvSpPr/>
          <p:nvPr/>
        </p:nvSpPr>
        <p:spPr>
          <a:xfrm>
            <a:off x="-2" y="11468100"/>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701"/>
          </a:p>
        </p:txBody>
      </p:sp>
      <p:pic>
        <p:nvPicPr>
          <p:cNvPr id="21" name="Imagen 20">
            <a:extLst>
              <a:ext uri="{FF2B5EF4-FFF2-40B4-BE49-F238E27FC236}">
                <a16:creationId xmlns:a16="http://schemas.microsoft.com/office/drawing/2014/main" id="{F636C422-A677-EE48-2578-AF98C90C3502}"/>
              </a:ext>
            </a:extLst>
          </p:cNvPr>
          <p:cNvPicPr>
            <a:picLocks noChangeAspect="1"/>
          </p:cNvPicPr>
          <p:nvPr/>
        </p:nvPicPr>
        <p:blipFill>
          <a:blip r:embed="rId5"/>
          <a:stretch>
            <a:fillRect/>
          </a:stretch>
        </p:blipFill>
        <p:spPr>
          <a:xfrm>
            <a:off x="669600" y="11833200"/>
            <a:ext cx="4889500" cy="1384300"/>
          </a:xfrm>
          <a:prstGeom prst="rect">
            <a:avLst/>
          </a:prstGeom>
        </p:spPr>
      </p:pic>
      <p:sp>
        <p:nvSpPr>
          <p:cNvPr id="5" name="Título 4">
            <a:extLst>
              <a:ext uri="{FF2B5EF4-FFF2-40B4-BE49-F238E27FC236}">
                <a16:creationId xmlns:a16="http://schemas.microsoft.com/office/drawing/2014/main" id="{9115C0B3-9691-52AD-8865-AB901967D9D8}"/>
              </a:ext>
            </a:extLst>
          </p:cNvPr>
          <p:cNvSpPr>
            <a:spLocks noGrp="1"/>
          </p:cNvSpPr>
          <p:nvPr>
            <p:ph type="title"/>
          </p:nvPr>
        </p:nvSpPr>
        <p:spPr>
          <a:xfrm>
            <a:off x="1676291" y="181996"/>
            <a:ext cx="21029831" cy="2651126"/>
          </a:xfrm>
          <a:solidFill>
            <a:schemeClr val="accent4">
              <a:lumMod val="20000"/>
              <a:lumOff val="80000"/>
            </a:schemeClr>
          </a:solidFill>
        </p:spPr>
        <p:txBody>
          <a:bodyPr/>
          <a:lstStyle/>
          <a:p>
            <a:r>
              <a:rPr lang="es-ES" sz="9200" spc="-300" dirty="0">
                <a:solidFill>
                  <a:srgbClr val="F73A1D"/>
                </a:solidFill>
                <a:latin typeface="IBM Plex Sans" panose="020B0503050203000203" pitchFamily="34" charset="0"/>
              </a:rPr>
              <a:t>Consecuencias a corto plazo</a:t>
            </a:r>
          </a:p>
        </p:txBody>
      </p:sp>
      <p:sp>
        <p:nvSpPr>
          <p:cNvPr id="6" name="Marcador de contenido 5">
            <a:extLst>
              <a:ext uri="{FF2B5EF4-FFF2-40B4-BE49-F238E27FC236}">
                <a16:creationId xmlns:a16="http://schemas.microsoft.com/office/drawing/2014/main" id="{A2195404-E26A-8FC9-F66A-15A5FA130006}"/>
              </a:ext>
            </a:extLst>
          </p:cNvPr>
          <p:cNvSpPr>
            <a:spLocks noGrp="1"/>
          </p:cNvSpPr>
          <p:nvPr>
            <p:ph idx="1"/>
          </p:nvPr>
        </p:nvSpPr>
        <p:spPr/>
        <p:txBody>
          <a:bodyPr/>
          <a:lstStyle/>
          <a:p>
            <a:r>
              <a:rPr lang="es-ES" dirty="0">
                <a:latin typeface="IBM Plex Sans" panose="020B0503050203000203" pitchFamily="34" charset="0"/>
              </a:rPr>
              <a:t>Desde horas después de la agresión hasta pasados 3 meses (Echeburúa et al, 1995)</a:t>
            </a:r>
          </a:p>
        </p:txBody>
      </p:sp>
      <p:sp>
        <p:nvSpPr>
          <p:cNvPr id="3" name="Título 1">
            <a:extLst>
              <a:ext uri="{FF2B5EF4-FFF2-40B4-BE49-F238E27FC236}">
                <a16:creationId xmlns:a16="http://schemas.microsoft.com/office/drawing/2014/main" id="{E61057B4-6F42-37C5-D23C-8F065716B054}"/>
              </a:ext>
            </a:extLst>
          </p:cNvPr>
          <p:cNvSpPr txBox="1">
            <a:spLocks/>
          </p:cNvSpPr>
          <p:nvPr/>
        </p:nvSpPr>
        <p:spPr>
          <a:xfrm>
            <a:off x="17763762" y="11910716"/>
            <a:ext cx="6791312" cy="1635082"/>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CENTRO DE FORMACIÓN Y</a:t>
            </a:r>
          </a:p>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DESARROLLO PROFESIONAL</a:t>
            </a:r>
          </a:p>
        </p:txBody>
      </p:sp>
      <p:sp>
        <p:nvSpPr>
          <p:cNvPr id="2" name="CuadroTexto 1">
            <a:extLst>
              <a:ext uri="{FF2B5EF4-FFF2-40B4-BE49-F238E27FC236}">
                <a16:creationId xmlns:a16="http://schemas.microsoft.com/office/drawing/2014/main" id="{60F31125-0089-88FC-AA47-0AA88FD60D4F}"/>
              </a:ext>
            </a:extLst>
          </p:cNvPr>
          <p:cNvSpPr txBox="1"/>
          <p:nvPr/>
        </p:nvSpPr>
        <p:spPr>
          <a:xfrm>
            <a:off x="8807949" y="6578332"/>
            <a:ext cx="6638880" cy="3416320"/>
          </a:xfrm>
          <a:prstGeom prst="rect">
            <a:avLst/>
          </a:prstGeom>
          <a:solidFill>
            <a:schemeClr val="accent2">
              <a:lumMod val="40000"/>
              <a:lumOff val="60000"/>
            </a:schemeClr>
          </a:solidFill>
        </p:spPr>
        <p:txBody>
          <a:bodyPr wrap="square" rtlCol="0">
            <a:spAutoFit/>
          </a:bodyPr>
          <a:lstStyle/>
          <a:p>
            <a:r>
              <a:rPr lang="es-ES" sz="7200" dirty="0">
                <a:latin typeface="IBM Plex Sans" panose="020B0503050203000203" pitchFamily="34" charset="0"/>
              </a:rPr>
              <a:t>-Somáticas</a:t>
            </a:r>
          </a:p>
          <a:p>
            <a:r>
              <a:rPr lang="es-ES" sz="7200" dirty="0">
                <a:latin typeface="IBM Plex Sans" panose="020B0503050203000203" pitchFamily="34" charset="0"/>
              </a:rPr>
              <a:t>-Psicológicas</a:t>
            </a:r>
          </a:p>
          <a:p>
            <a:r>
              <a:rPr lang="es-ES" sz="7200" dirty="0">
                <a:latin typeface="IBM Plex Sans" panose="020B0503050203000203" pitchFamily="34" charset="0"/>
              </a:rPr>
              <a:t>-Sociales</a:t>
            </a:r>
          </a:p>
        </p:txBody>
      </p:sp>
      <p:pic>
        <p:nvPicPr>
          <p:cNvPr id="4" name="Audio 3">
            <a:hlinkClick r:id="" action="ppaction://media"/>
            <a:extLst>
              <a:ext uri="{FF2B5EF4-FFF2-40B4-BE49-F238E27FC236}">
                <a16:creationId xmlns:a16="http://schemas.microsoft.com/office/drawing/2014/main" id="{4AAC8ECA-BDC1-BAE6-0993-7FA73904649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484170460"/>
      </p:ext>
    </p:extLst>
  </p:cSld>
  <p:clrMapOvr>
    <a:masterClrMapping/>
  </p:clrMapOvr>
  <mc:AlternateContent xmlns:mc="http://schemas.openxmlformats.org/markup-compatibility/2006" xmlns:p14="http://schemas.microsoft.com/office/powerpoint/2010/main">
    <mc:Choice Requires="p14">
      <p:transition spd="slow" p14:dur="2000" advTm="26723"/>
    </mc:Choice>
    <mc:Fallback xmlns="">
      <p:transition spd="slow" advTm="267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26E39197-0072-4C11-2EE7-30DE059949AE}"/>
              </a:ext>
            </a:extLst>
          </p:cNvPr>
          <p:cNvPicPr>
            <a:picLocks noChangeAspect="1"/>
          </p:cNvPicPr>
          <p:nvPr/>
        </p:nvPicPr>
        <p:blipFill>
          <a:blip r:embed="rId5"/>
          <a:stretch>
            <a:fillRect/>
          </a:stretch>
        </p:blipFill>
        <p:spPr>
          <a:xfrm>
            <a:off x="9331037" y="207818"/>
            <a:ext cx="14360235" cy="12946746"/>
          </a:xfrm>
          <a:prstGeom prst="rect">
            <a:avLst/>
          </a:prstGeom>
        </p:spPr>
      </p:pic>
      <p:sp>
        <p:nvSpPr>
          <p:cNvPr id="6" name="Título 4">
            <a:extLst>
              <a:ext uri="{FF2B5EF4-FFF2-40B4-BE49-F238E27FC236}">
                <a16:creationId xmlns:a16="http://schemas.microsoft.com/office/drawing/2014/main" id="{2FF802C6-03BD-987D-A9E9-1E67C3D71CED}"/>
              </a:ext>
            </a:extLst>
          </p:cNvPr>
          <p:cNvSpPr>
            <a:spLocks noGrp="1"/>
          </p:cNvSpPr>
          <p:nvPr>
            <p:ph type="title"/>
          </p:nvPr>
        </p:nvSpPr>
        <p:spPr>
          <a:xfrm>
            <a:off x="691141" y="930140"/>
            <a:ext cx="6998577" cy="3475605"/>
          </a:xfrm>
          <a:solidFill>
            <a:schemeClr val="accent4">
              <a:lumMod val="20000"/>
              <a:lumOff val="80000"/>
            </a:schemeClr>
          </a:solidFill>
        </p:spPr>
        <p:txBody>
          <a:bodyPr>
            <a:normAutofit fontScale="90000"/>
          </a:bodyPr>
          <a:lstStyle/>
          <a:p>
            <a:r>
              <a:rPr lang="es-ES" sz="9200" spc="-300" dirty="0">
                <a:solidFill>
                  <a:srgbClr val="F73A1D"/>
                </a:solidFill>
                <a:latin typeface="IBM Plex Sans" panose="020B0503050203000203" pitchFamily="34" charset="0"/>
              </a:rPr>
              <a:t>Consecuencias somáticas a corto plazo</a:t>
            </a:r>
          </a:p>
        </p:txBody>
      </p:sp>
      <p:sp>
        <p:nvSpPr>
          <p:cNvPr id="7" name="CuadroTexto 6">
            <a:extLst>
              <a:ext uri="{FF2B5EF4-FFF2-40B4-BE49-F238E27FC236}">
                <a16:creationId xmlns:a16="http://schemas.microsoft.com/office/drawing/2014/main" id="{83A61E1A-18FC-BA58-D62B-E9D41FC42F56}"/>
              </a:ext>
            </a:extLst>
          </p:cNvPr>
          <p:cNvSpPr txBox="1"/>
          <p:nvPr/>
        </p:nvSpPr>
        <p:spPr>
          <a:xfrm>
            <a:off x="9850581" y="13192453"/>
            <a:ext cx="7793182" cy="523220"/>
          </a:xfrm>
          <a:prstGeom prst="rect">
            <a:avLst/>
          </a:prstGeom>
          <a:noFill/>
        </p:spPr>
        <p:txBody>
          <a:bodyPr wrap="square" rtlCol="0">
            <a:spAutoFit/>
          </a:bodyPr>
          <a:lstStyle/>
          <a:p>
            <a:r>
              <a:rPr lang="es-ES" sz="2800" dirty="0"/>
              <a:t>Fuente: De la Cruz, 2017</a:t>
            </a:r>
          </a:p>
        </p:txBody>
      </p:sp>
      <p:pic>
        <p:nvPicPr>
          <p:cNvPr id="2" name="Audio 1">
            <a:hlinkClick r:id="" action="ppaction://media"/>
            <a:extLst>
              <a:ext uri="{FF2B5EF4-FFF2-40B4-BE49-F238E27FC236}">
                <a16:creationId xmlns:a16="http://schemas.microsoft.com/office/drawing/2014/main" id="{1C835371-F8DF-A73B-7422-3392693A175C}"/>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33474024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1626"/>
    </mc:Choice>
    <mc:Fallback xmlns="">
      <p:transition spd="slow" advTm="916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4D847E5A-BBE0-C9E8-3923-731E23C870C3}"/>
            </a:ext>
          </a:extLst>
        </p:cNvPr>
        <p:cNvGrpSpPr/>
        <p:nvPr/>
      </p:nvGrpSpPr>
      <p:grpSpPr>
        <a:xfrm>
          <a:off x="0" y="0"/>
          <a:ext cx="0" cy="0"/>
          <a:chOff x="0" y="0"/>
          <a:chExt cx="0" cy="0"/>
        </a:xfrm>
      </p:grpSpPr>
      <p:sp>
        <p:nvSpPr>
          <p:cNvPr id="6" name="Título 4">
            <a:extLst>
              <a:ext uri="{FF2B5EF4-FFF2-40B4-BE49-F238E27FC236}">
                <a16:creationId xmlns:a16="http://schemas.microsoft.com/office/drawing/2014/main" id="{B7537B12-9639-BCA3-70AA-22CCCFA02FBD}"/>
              </a:ext>
            </a:extLst>
          </p:cNvPr>
          <p:cNvSpPr>
            <a:spLocks noGrp="1"/>
          </p:cNvSpPr>
          <p:nvPr>
            <p:ph type="title"/>
          </p:nvPr>
        </p:nvSpPr>
        <p:spPr>
          <a:xfrm>
            <a:off x="691141" y="396741"/>
            <a:ext cx="21686259" cy="2194060"/>
          </a:xfrm>
          <a:solidFill>
            <a:schemeClr val="accent4">
              <a:lumMod val="20000"/>
              <a:lumOff val="80000"/>
            </a:schemeClr>
          </a:solidFill>
        </p:spPr>
        <p:txBody>
          <a:bodyPr>
            <a:normAutofit/>
          </a:bodyPr>
          <a:lstStyle/>
          <a:p>
            <a:r>
              <a:rPr lang="es-ES" sz="9200" spc="-300" dirty="0">
                <a:solidFill>
                  <a:srgbClr val="F73A1D"/>
                </a:solidFill>
                <a:latin typeface="IBM Plex Sans" panose="020B0503050203000203" pitchFamily="34" charset="0"/>
              </a:rPr>
              <a:t>Consecuencias psicológicas a corto plazo</a:t>
            </a:r>
          </a:p>
        </p:txBody>
      </p:sp>
      <p:graphicFrame>
        <p:nvGraphicFramePr>
          <p:cNvPr id="11" name="Diagrama 10">
            <a:extLst>
              <a:ext uri="{FF2B5EF4-FFF2-40B4-BE49-F238E27FC236}">
                <a16:creationId xmlns:a16="http://schemas.microsoft.com/office/drawing/2014/main" id="{9E364DC1-03BC-C9A4-659A-F6C325C97620}"/>
              </a:ext>
            </a:extLst>
          </p:cNvPr>
          <p:cNvGraphicFramePr/>
          <p:nvPr>
            <p:extLst>
              <p:ext uri="{D42A27DB-BD31-4B8C-83A1-F6EECF244321}">
                <p14:modId xmlns:p14="http://schemas.microsoft.com/office/powerpoint/2010/main" val="2286375360"/>
              </p:ext>
            </p:extLst>
          </p:nvPr>
        </p:nvGraphicFramePr>
        <p:xfrm>
          <a:off x="4063735" y="1439686"/>
          <a:ext cx="16254942" cy="1083662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Audio 1">
            <a:hlinkClick r:id="" action="ppaction://media"/>
            <a:extLst>
              <a:ext uri="{FF2B5EF4-FFF2-40B4-BE49-F238E27FC236}">
                <a16:creationId xmlns:a16="http://schemas.microsoft.com/office/drawing/2014/main" id="{F8360658-522C-2EA5-5840-41240F81FDDE}"/>
              </a:ext>
            </a:extLst>
          </p:cNvPr>
          <p:cNvPicPr>
            <a:picLocks noChangeAspect="1"/>
          </p:cNvPicPr>
          <p:nvPr>
            <a:audioFile r:link="rId3"/>
            <p:extLst>
              <p:ext uri="{DAA4B4D4-6D71-4841-9C94-3DE7FCFB9230}">
                <p14:media xmlns:p14="http://schemas.microsoft.com/office/powerpoint/2010/main" r:embed="rId2"/>
              </p:ext>
            </p:extLst>
          </p:nvPr>
        </p:nvPicPr>
        <p:blipFill>
          <a:blip r:embed="rId10"/>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37138429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4227"/>
    </mc:Choice>
    <mc:Fallback xmlns="">
      <p:transition spd="slow" advTm="142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FB8FD34F-D97A-DD4C-E1D0-D7A9203AE803}"/>
            </a:ext>
          </a:extLst>
        </p:cNvPr>
        <p:cNvGrpSpPr/>
        <p:nvPr/>
      </p:nvGrpSpPr>
      <p:grpSpPr>
        <a:xfrm>
          <a:off x="0" y="0"/>
          <a:ext cx="0" cy="0"/>
          <a:chOff x="0" y="0"/>
          <a:chExt cx="0" cy="0"/>
        </a:xfrm>
      </p:grpSpPr>
      <p:sp>
        <p:nvSpPr>
          <p:cNvPr id="6" name="Título 4">
            <a:extLst>
              <a:ext uri="{FF2B5EF4-FFF2-40B4-BE49-F238E27FC236}">
                <a16:creationId xmlns:a16="http://schemas.microsoft.com/office/drawing/2014/main" id="{28F6512F-30FF-8579-02EB-578CCD9C0338}"/>
              </a:ext>
            </a:extLst>
          </p:cNvPr>
          <p:cNvSpPr>
            <a:spLocks noGrp="1"/>
          </p:cNvSpPr>
          <p:nvPr>
            <p:ph type="title"/>
          </p:nvPr>
        </p:nvSpPr>
        <p:spPr>
          <a:xfrm>
            <a:off x="2467957" y="48367"/>
            <a:ext cx="18860956" cy="1319284"/>
          </a:xfrm>
          <a:solidFill>
            <a:schemeClr val="accent4">
              <a:lumMod val="20000"/>
              <a:lumOff val="80000"/>
            </a:schemeClr>
          </a:solidFill>
        </p:spPr>
        <p:txBody>
          <a:bodyPr>
            <a:normAutofit fontScale="90000"/>
          </a:bodyPr>
          <a:lstStyle/>
          <a:p>
            <a:r>
              <a:rPr lang="es-ES" sz="9200" spc="-300" dirty="0">
                <a:solidFill>
                  <a:srgbClr val="F73A1D"/>
                </a:solidFill>
                <a:latin typeface="IBM Plex Sans" panose="020B0503050203000203" pitchFamily="34" charset="0"/>
              </a:rPr>
              <a:t>Consecuencias psicológicas a corto plazo</a:t>
            </a:r>
          </a:p>
        </p:txBody>
      </p:sp>
      <p:sp>
        <p:nvSpPr>
          <p:cNvPr id="7" name="CuadroTexto 6">
            <a:extLst>
              <a:ext uri="{FF2B5EF4-FFF2-40B4-BE49-F238E27FC236}">
                <a16:creationId xmlns:a16="http://schemas.microsoft.com/office/drawing/2014/main" id="{530C0AE0-F1BB-A137-1A62-D061AC0723CD}"/>
              </a:ext>
            </a:extLst>
          </p:cNvPr>
          <p:cNvSpPr txBox="1"/>
          <p:nvPr/>
        </p:nvSpPr>
        <p:spPr>
          <a:xfrm>
            <a:off x="16918121" y="6723198"/>
            <a:ext cx="7793182" cy="523220"/>
          </a:xfrm>
          <a:prstGeom prst="rect">
            <a:avLst/>
          </a:prstGeom>
          <a:noFill/>
        </p:spPr>
        <p:txBody>
          <a:bodyPr wrap="square" rtlCol="0">
            <a:spAutoFit/>
          </a:bodyPr>
          <a:lstStyle/>
          <a:p>
            <a:r>
              <a:rPr lang="es-ES" sz="2800" dirty="0"/>
              <a:t>Fuente: De la Cruz, 2017</a:t>
            </a:r>
          </a:p>
        </p:txBody>
      </p:sp>
      <p:pic>
        <p:nvPicPr>
          <p:cNvPr id="3" name="Imagen 2">
            <a:extLst>
              <a:ext uri="{FF2B5EF4-FFF2-40B4-BE49-F238E27FC236}">
                <a16:creationId xmlns:a16="http://schemas.microsoft.com/office/drawing/2014/main" id="{5B6649F2-DEFE-4163-FE55-364686560D25}"/>
              </a:ext>
            </a:extLst>
          </p:cNvPr>
          <p:cNvPicPr>
            <a:picLocks noChangeAspect="1"/>
          </p:cNvPicPr>
          <p:nvPr/>
        </p:nvPicPr>
        <p:blipFill>
          <a:blip r:embed="rId5"/>
          <a:stretch>
            <a:fillRect/>
          </a:stretch>
        </p:blipFill>
        <p:spPr>
          <a:xfrm>
            <a:off x="83348" y="1918446"/>
            <a:ext cx="7682540" cy="3161539"/>
          </a:xfrm>
          <a:prstGeom prst="rect">
            <a:avLst/>
          </a:prstGeom>
        </p:spPr>
      </p:pic>
      <p:pic>
        <p:nvPicPr>
          <p:cNvPr id="8" name="Imagen 7">
            <a:extLst>
              <a:ext uri="{FF2B5EF4-FFF2-40B4-BE49-F238E27FC236}">
                <a16:creationId xmlns:a16="http://schemas.microsoft.com/office/drawing/2014/main" id="{D02DBF35-072F-1D86-0287-0E79B0D4AE7E}"/>
              </a:ext>
            </a:extLst>
          </p:cNvPr>
          <p:cNvPicPr>
            <a:picLocks noChangeAspect="1"/>
          </p:cNvPicPr>
          <p:nvPr/>
        </p:nvPicPr>
        <p:blipFill>
          <a:blip r:embed="rId6"/>
          <a:srcRect t="42024"/>
          <a:stretch/>
        </p:blipFill>
        <p:spPr>
          <a:xfrm>
            <a:off x="8849697" y="1918446"/>
            <a:ext cx="7116916" cy="6185249"/>
          </a:xfrm>
          <a:prstGeom prst="rect">
            <a:avLst/>
          </a:prstGeom>
        </p:spPr>
      </p:pic>
      <p:pic>
        <p:nvPicPr>
          <p:cNvPr id="10" name="Imagen 9">
            <a:extLst>
              <a:ext uri="{FF2B5EF4-FFF2-40B4-BE49-F238E27FC236}">
                <a16:creationId xmlns:a16="http://schemas.microsoft.com/office/drawing/2014/main" id="{11D40D4B-EEFF-AAB4-91BC-24B5653FA6E9}"/>
              </a:ext>
            </a:extLst>
          </p:cNvPr>
          <p:cNvPicPr>
            <a:picLocks noChangeAspect="1"/>
          </p:cNvPicPr>
          <p:nvPr/>
        </p:nvPicPr>
        <p:blipFill>
          <a:blip r:embed="rId7"/>
          <a:srcRect t="56108"/>
          <a:stretch/>
        </p:blipFill>
        <p:spPr>
          <a:xfrm>
            <a:off x="16918121" y="1918446"/>
            <a:ext cx="6641036" cy="4507898"/>
          </a:xfrm>
          <a:prstGeom prst="rect">
            <a:avLst/>
          </a:prstGeom>
        </p:spPr>
      </p:pic>
      <p:pic>
        <p:nvPicPr>
          <p:cNvPr id="9" name="Imagen 8">
            <a:extLst>
              <a:ext uri="{FF2B5EF4-FFF2-40B4-BE49-F238E27FC236}">
                <a16:creationId xmlns:a16="http://schemas.microsoft.com/office/drawing/2014/main" id="{AFF532AE-2B2E-F6E8-5119-B566A34A0318}"/>
              </a:ext>
            </a:extLst>
          </p:cNvPr>
          <p:cNvPicPr>
            <a:picLocks noChangeAspect="1"/>
          </p:cNvPicPr>
          <p:nvPr/>
        </p:nvPicPr>
        <p:blipFill>
          <a:blip r:embed="rId8"/>
          <a:stretch>
            <a:fillRect/>
          </a:stretch>
        </p:blipFill>
        <p:spPr>
          <a:xfrm>
            <a:off x="83348" y="5011070"/>
            <a:ext cx="7682540" cy="4470697"/>
          </a:xfrm>
          <a:prstGeom prst="rect">
            <a:avLst/>
          </a:prstGeom>
        </p:spPr>
      </p:pic>
      <p:pic>
        <p:nvPicPr>
          <p:cNvPr id="12" name="Imagen 11">
            <a:extLst>
              <a:ext uri="{FF2B5EF4-FFF2-40B4-BE49-F238E27FC236}">
                <a16:creationId xmlns:a16="http://schemas.microsoft.com/office/drawing/2014/main" id="{8A085B08-96C0-DDF7-6584-53D61B4C2407}"/>
              </a:ext>
            </a:extLst>
          </p:cNvPr>
          <p:cNvPicPr>
            <a:picLocks noChangeAspect="1"/>
          </p:cNvPicPr>
          <p:nvPr/>
        </p:nvPicPr>
        <p:blipFill>
          <a:blip r:embed="rId9"/>
          <a:stretch>
            <a:fillRect/>
          </a:stretch>
        </p:blipFill>
        <p:spPr>
          <a:xfrm>
            <a:off x="8848789" y="7930225"/>
            <a:ext cx="7075294" cy="5662393"/>
          </a:xfrm>
          <a:prstGeom prst="rect">
            <a:avLst/>
          </a:prstGeom>
        </p:spPr>
      </p:pic>
      <p:pic>
        <p:nvPicPr>
          <p:cNvPr id="2" name="Audio 1">
            <a:hlinkClick r:id="" action="ppaction://media"/>
            <a:extLst>
              <a:ext uri="{FF2B5EF4-FFF2-40B4-BE49-F238E27FC236}">
                <a16:creationId xmlns:a16="http://schemas.microsoft.com/office/drawing/2014/main" id="{3A1C65CE-AD2F-3305-9756-80CC857D2BAA}"/>
              </a:ext>
            </a:extLst>
          </p:cNvPr>
          <p:cNvPicPr>
            <a:picLocks noChangeAspect="1"/>
          </p:cNvPicPr>
          <p:nvPr>
            <a:audioFile r:link="rId3"/>
            <p:extLst>
              <p:ext uri="{DAA4B4D4-6D71-4841-9C94-3DE7FCFB9230}">
                <p14:media xmlns:p14="http://schemas.microsoft.com/office/powerpoint/2010/main" r:embed="rId2"/>
              </p:ext>
            </p:extLst>
          </p:nvPr>
        </p:nvPicPr>
        <p:blipFill>
          <a:blip r:embed="rId10"/>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250732926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4793"/>
    </mc:Choice>
    <mc:Fallback xmlns="">
      <p:transition spd="slow" advTm="147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F237AD3-17B5-AC49-E917-D802353A6814}"/>
              </a:ext>
            </a:extLst>
          </p:cNvPr>
          <p:cNvSpPr>
            <a:spLocks noGrp="1"/>
          </p:cNvSpPr>
          <p:nvPr>
            <p:ph idx="1"/>
          </p:nvPr>
        </p:nvSpPr>
        <p:spPr>
          <a:xfrm>
            <a:off x="1019354" y="2755900"/>
            <a:ext cx="21029831" cy="11264900"/>
          </a:xfrm>
        </p:spPr>
        <p:txBody>
          <a:bodyPr>
            <a:normAutofit lnSpcReduction="10000"/>
          </a:bodyPr>
          <a:lstStyle/>
          <a:p>
            <a:r>
              <a:rPr lang="es-ES" sz="5400" b="1" dirty="0">
                <a:latin typeface="IBM Plex Sans" panose="020B0503050203000203" pitchFamily="34" charset="0"/>
              </a:rPr>
              <a:t>Síntomas comportamentales: </a:t>
            </a:r>
            <a:r>
              <a:rPr lang="es-ES" sz="4300" dirty="0">
                <a:latin typeface="IBM Plex Sans" panose="020B0503050203000203" pitchFamily="34" charset="0"/>
              </a:rPr>
              <a:t>inquietud e hiperactividad, parálisis motora o inmovilidad, movimientos torpes, evitación</a:t>
            </a:r>
          </a:p>
          <a:p>
            <a:r>
              <a:rPr lang="es-ES" sz="5400" b="1" dirty="0">
                <a:latin typeface="IBM Plex Sans" panose="020B0503050203000203" pitchFamily="34" charset="0"/>
              </a:rPr>
              <a:t>Falta de asertividad</a:t>
            </a:r>
            <a:r>
              <a:rPr lang="es-ES" dirty="0">
                <a:latin typeface="IBM Plex Sans" panose="020B0503050203000203" pitchFamily="34" charset="0"/>
              </a:rPr>
              <a:t>: </a:t>
            </a:r>
            <a:r>
              <a:rPr lang="es-ES" sz="4300" dirty="0">
                <a:latin typeface="IBM Plex Sans" panose="020B0503050203000203" pitchFamily="34" charset="0"/>
              </a:rPr>
              <a:t>déficit en muchas habilidades sociales; toma de decisiones, estilos de comunicación inadecuados, problemas en la resolución de conflictos, déficit en estrategias de afrontamiento, etc.</a:t>
            </a:r>
          </a:p>
          <a:p>
            <a:r>
              <a:rPr lang="es-ES" sz="5400" b="1" dirty="0">
                <a:latin typeface="IBM Plex Sans" panose="020B0503050203000203" pitchFamily="34" charset="0"/>
              </a:rPr>
              <a:t>Déficit relacional: </a:t>
            </a:r>
            <a:r>
              <a:rPr lang="es-ES" sz="4300" dirty="0">
                <a:latin typeface="IBM Plex Sans" panose="020B0503050203000203" pitchFamily="34" charset="0"/>
              </a:rPr>
              <a:t>aislamiento, distanciamiento, perturbaciones en las relaciones íntimas, búsqueda constante de un rescatador, sexualidad compulsiva o extremadamente inhibida.</a:t>
            </a:r>
          </a:p>
          <a:p>
            <a:r>
              <a:rPr lang="es-ES" sz="5400" b="1" dirty="0">
                <a:latin typeface="IBM Plex Sans" panose="020B0503050203000203" pitchFamily="34" charset="0"/>
              </a:rPr>
              <a:t>Conductas adictivas: </a:t>
            </a:r>
            <a:r>
              <a:rPr lang="es-ES" sz="4000" dirty="0">
                <a:latin typeface="IBM Plex Sans" panose="020B0503050203000203" pitchFamily="34" charset="0"/>
              </a:rPr>
              <a:t>reducir ansiedad inmediata, bloqueo de malestar emocional.</a:t>
            </a:r>
          </a:p>
          <a:p>
            <a:r>
              <a:rPr lang="es-ES" sz="5400" b="1" dirty="0">
                <a:latin typeface="IBM Plex Sans" panose="020B0503050203000203" pitchFamily="34" charset="0"/>
              </a:rPr>
              <a:t>Hipervigilancia:</a:t>
            </a:r>
            <a:r>
              <a:rPr lang="es-ES" dirty="0">
                <a:latin typeface="IBM Plex Sans" panose="020B0503050203000203" pitchFamily="34" charset="0"/>
              </a:rPr>
              <a:t> </a:t>
            </a:r>
            <a:r>
              <a:rPr lang="es-ES" sz="4000" dirty="0">
                <a:latin typeface="IBM Plex Sans" panose="020B0503050203000203" pitchFamily="34" charset="0"/>
              </a:rPr>
              <a:t>creencia de que se reanude de manera inesperada</a:t>
            </a:r>
          </a:p>
          <a:p>
            <a:r>
              <a:rPr lang="es-ES" sz="5400" b="1" dirty="0">
                <a:latin typeface="IBM Plex Sans" panose="020B0503050203000203" pitchFamily="34" charset="0"/>
              </a:rPr>
              <a:t>Resistencia silenciosa: </a:t>
            </a:r>
            <a:r>
              <a:rPr lang="es-ES" sz="4000" dirty="0">
                <a:latin typeface="IBM Plex Sans" panose="020B0503050203000203" pitchFamily="34" charset="0"/>
              </a:rPr>
              <a:t>se trata de un recurso defensivo que implica no dar la más mínima señal de protesta o rebeldía y de mantenerse fuera del camino de la persona violenta.</a:t>
            </a:r>
          </a:p>
          <a:p>
            <a:r>
              <a:rPr lang="es-ES" sz="5400" b="1" dirty="0">
                <a:latin typeface="IBM Plex Sans" panose="020B0503050203000203" pitchFamily="34" charset="0"/>
              </a:rPr>
              <a:t>Suicidio: </a:t>
            </a:r>
            <a:r>
              <a:rPr lang="es-ES" sz="4000" dirty="0">
                <a:latin typeface="IBM Plex Sans" panose="020B0503050203000203" pitchFamily="34" charset="0"/>
              </a:rPr>
              <a:t>como la única alternativa que detendrá el intenso dolor emocional provocado por la situación de violencia</a:t>
            </a:r>
          </a:p>
        </p:txBody>
      </p:sp>
      <p:sp>
        <p:nvSpPr>
          <p:cNvPr id="4" name="Título 4">
            <a:extLst>
              <a:ext uri="{FF2B5EF4-FFF2-40B4-BE49-F238E27FC236}">
                <a16:creationId xmlns:a16="http://schemas.microsoft.com/office/drawing/2014/main" id="{0ABD5741-7EB6-F3A1-DB60-A7B4CE9DA0EE}"/>
              </a:ext>
            </a:extLst>
          </p:cNvPr>
          <p:cNvSpPr>
            <a:spLocks noGrp="1"/>
          </p:cNvSpPr>
          <p:nvPr>
            <p:ph type="title"/>
          </p:nvPr>
        </p:nvSpPr>
        <p:spPr>
          <a:xfrm>
            <a:off x="691141" y="396741"/>
            <a:ext cx="21686259" cy="2194060"/>
          </a:xfrm>
          <a:solidFill>
            <a:schemeClr val="accent4">
              <a:lumMod val="20000"/>
              <a:lumOff val="80000"/>
            </a:schemeClr>
          </a:solidFill>
        </p:spPr>
        <p:txBody>
          <a:bodyPr>
            <a:normAutofit/>
          </a:bodyPr>
          <a:lstStyle/>
          <a:p>
            <a:r>
              <a:rPr lang="es-ES" sz="9200" spc="-300" dirty="0">
                <a:solidFill>
                  <a:srgbClr val="F73A1D"/>
                </a:solidFill>
                <a:latin typeface="IBM Plex Sans" panose="020B0503050203000203" pitchFamily="34" charset="0"/>
              </a:rPr>
              <a:t>Consecuencias conductuales</a:t>
            </a:r>
          </a:p>
        </p:txBody>
      </p:sp>
      <p:pic>
        <p:nvPicPr>
          <p:cNvPr id="2" name="Audio 1">
            <a:hlinkClick r:id="" action="ppaction://media"/>
            <a:extLst>
              <a:ext uri="{FF2B5EF4-FFF2-40B4-BE49-F238E27FC236}">
                <a16:creationId xmlns:a16="http://schemas.microsoft.com/office/drawing/2014/main" id="{18C11716-3380-F90A-4A70-C094E0E23AF5}"/>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298452614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9827"/>
    </mc:Choice>
    <mc:Fallback xmlns="">
      <p:transition spd="slow" advTm="1098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7FE2C268-7094-BC89-A9E9-506C014AB7F0}"/>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77EFA1-82B1-FE46-C7A9-DD1636E50C60}"/>
              </a:ext>
            </a:extLst>
          </p:cNvPr>
          <p:cNvSpPr>
            <a:spLocks noGrp="1"/>
          </p:cNvSpPr>
          <p:nvPr>
            <p:ph idx="1"/>
          </p:nvPr>
        </p:nvSpPr>
        <p:spPr>
          <a:xfrm>
            <a:off x="1019354" y="2755900"/>
            <a:ext cx="21029831" cy="11264900"/>
          </a:xfrm>
        </p:spPr>
        <p:txBody>
          <a:bodyPr>
            <a:normAutofit/>
          </a:bodyPr>
          <a:lstStyle/>
          <a:p>
            <a:r>
              <a:rPr lang="es-ES" sz="5400" b="1" dirty="0">
                <a:latin typeface="IBM Plex Sans" panose="020B0503050203000203" pitchFamily="34" charset="0"/>
              </a:rPr>
              <a:t>Trastornos del sueño: </a:t>
            </a:r>
            <a:r>
              <a:rPr lang="es-ES" sz="5400" dirty="0">
                <a:latin typeface="IBM Plex Sans" panose="020B0503050203000203" pitchFamily="34" charset="0"/>
              </a:rPr>
              <a:t>Dificultades en la conciliación o alteraciones del sueño</a:t>
            </a:r>
          </a:p>
          <a:p>
            <a:r>
              <a:rPr lang="es-ES" sz="5400" b="1" dirty="0">
                <a:latin typeface="IBM Plex Sans" panose="020B0503050203000203" pitchFamily="34" charset="0"/>
              </a:rPr>
              <a:t>Trastornos de alimentación: </a:t>
            </a:r>
            <a:r>
              <a:rPr lang="es-ES" sz="5400" dirty="0">
                <a:latin typeface="IBM Plex Sans" panose="020B0503050203000203" pitchFamily="34" charset="0"/>
              </a:rPr>
              <a:t>Anorexia, bulimia, trastornos por atracón, vómitos psicógenos, comida de alimentos de manera compulsiva en momentos de ansiedad</a:t>
            </a:r>
          </a:p>
          <a:p>
            <a:r>
              <a:rPr lang="es-ES" sz="5400" b="1" dirty="0">
                <a:latin typeface="IBM Plex Sans" panose="020B0503050203000203" pitchFamily="34" charset="0"/>
              </a:rPr>
              <a:t>Incontinencia. </a:t>
            </a:r>
            <a:r>
              <a:rPr lang="es-ES" sz="5400" dirty="0">
                <a:latin typeface="IBM Plex Sans" panose="020B0503050203000203" pitchFamily="34" charset="0"/>
              </a:rPr>
              <a:t>Orinarse de día o de noche o sufrir diarreas espontáneas es otra de las señales de terror subyacente, de su impotencia ante los ataques y la vivencia de pérdida de control sobre su vida</a:t>
            </a:r>
          </a:p>
          <a:p>
            <a:r>
              <a:rPr lang="es-ES" sz="5400" b="1" dirty="0">
                <a:latin typeface="IBM Plex Sans" panose="020B0503050203000203" pitchFamily="34" charset="0"/>
              </a:rPr>
              <a:t>Letargia: </a:t>
            </a:r>
            <a:r>
              <a:rPr lang="es-ES" sz="5400" dirty="0">
                <a:latin typeface="IBM Plex Sans" panose="020B0503050203000203" pitchFamily="34" charset="0"/>
              </a:rPr>
              <a:t>Necesidad invencible de acostarse y dormir, sentidos apagados, somnolencia, como consecuencia del desgaste</a:t>
            </a:r>
          </a:p>
        </p:txBody>
      </p:sp>
      <p:sp>
        <p:nvSpPr>
          <p:cNvPr id="4" name="Título 4">
            <a:extLst>
              <a:ext uri="{FF2B5EF4-FFF2-40B4-BE49-F238E27FC236}">
                <a16:creationId xmlns:a16="http://schemas.microsoft.com/office/drawing/2014/main" id="{3E83824D-0751-BA49-CB39-C8D19262E0F0}"/>
              </a:ext>
            </a:extLst>
          </p:cNvPr>
          <p:cNvSpPr>
            <a:spLocks noGrp="1"/>
          </p:cNvSpPr>
          <p:nvPr>
            <p:ph type="title"/>
          </p:nvPr>
        </p:nvSpPr>
        <p:spPr>
          <a:xfrm>
            <a:off x="691141" y="396741"/>
            <a:ext cx="21686259" cy="2194060"/>
          </a:xfrm>
          <a:solidFill>
            <a:schemeClr val="accent4">
              <a:lumMod val="20000"/>
              <a:lumOff val="80000"/>
            </a:schemeClr>
          </a:solidFill>
        </p:spPr>
        <p:txBody>
          <a:bodyPr>
            <a:normAutofit/>
          </a:bodyPr>
          <a:lstStyle/>
          <a:p>
            <a:r>
              <a:rPr lang="es-ES" sz="9200" spc="-300" dirty="0">
                <a:solidFill>
                  <a:srgbClr val="F73A1D"/>
                </a:solidFill>
                <a:latin typeface="IBM Plex Sans" panose="020B0503050203000203" pitchFamily="34" charset="0"/>
              </a:rPr>
              <a:t>Consecuencias conductuales/ fisiológicas</a:t>
            </a:r>
          </a:p>
        </p:txBody>
      </p:sp>
      <p:pic>
        <p:nvPicPr>
          <p:cNvPr id="2" name="Audio 1">
            <a:hlinkClick r:id="" action="ppaction://media"/>
            <a:extLst>
              <a:ext uri="{FF2B5EF4-FFF2-40B4-BE49-F238E27FC236}">
                <a16:creationId xmlns:a16="http://schemas.microsoft.com/office/drawing/2014/main" id="{F9936F3C-592A-C238-57C7-1389502FE911}"/>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169521819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9541"/>
    </mc:Choice>
    <mc:Fallback xmlns="">
      <p:transition spd="slow" advTm="495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8C35E1A3-6FAC-CF20-8181-5DBF48097A6A}"/>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740D1BB-95B9-8286-D819-934E9911AAC8}"/>
              </a:ext>
            </a:extLst>
          </p:cNvPr>
          <p:cNvSpPr>
            <a:spLocks noGrp="1"/>
          </p:cNvSpPr>
          <p:nvPr>
            <p:ph idx="1"/>
          </p:nvPr>
        </p:nvSpPr>
        <p:spPr>
          <a:xfrm>
            <a:off x="691141" y="2832100"/>
            <a:ext cx="21029831" cy="8702676"/>
          </a:xfrm>
        </p:spPr>
        <p:txBody>
          <a:bodyPr>
            <a:normAutofit lnSpcReduction="10000"/>
          </a:bodyPr>
          <a:lstStyle/>
          <a:p>
            <a:r>
              <a:rPr lang="es-ES" b="1" dirty="0">
                <a:latin typeface="IBM Plex Sans" panose="020B0503050203000203" pitchFamily="34" charset="0"/>
              </a:rPr>
              <a:t>Miedo/terror</a:t>
            </a:r>
          </a:p>
          <a:p>
            <a:r>
              <a:rPr lang="es-ES" b="1" dirty="0">
                <a:latin typeface="IBM Plex Sans" panose="020B0503050203000203" pitchFamily="34" charset="0"/>
              </a:rPr>
              <a:t>Ansiedad</a:t>
            </a:r>
          </a:p>
          <a:p>
            <a:r>
              <a:rPr lang="es-ES" b="1" dirty="0">
                <a:latin typeface="IBM Plex Sans" panose="020B0503050203000203" pitchFamily="34" charset="0"/>
              </a:rPr>
              <a:t>Rabia</a:t>
            </a:r>
          </a:p>
          <a:p>
            <a:r>
              <a:rPr lang="es-ES" b="1" dirty="0">
                <a:latin typeface="IBM Plex Sans" panose="020B0503050203000203" pitchFamily="34" charset="0"/>
              </a:rPr>
              <a:t>Culpa</a:t>
            </a:r>
          </a:p>
          <a:p>
            <a:r>
              <a:rPr lang="es-ES" b="1" dirty="0">
                <a:latin typeface="IBM Plex Sans" panose="020B0503050203000203" pitchFamily="34" charset="0"/>
              </a:rPr>
              <a:t>Vergüenza</a:t>
            </a:r>
          </a:p>
          <a:p>
            <a:r>
              <a:rPr lang="es-ES" b="1" dirty="0">
                <a:latin typeface="IBM Plex Sans" panose="020B0503050203000203" pitchFamily="34" charset="0"/>
              </a:rPr>
              <a:t>Desconfianza persistente</a:t>
            </a:r>
          </a:p>
          <a:p>
            <a:r>
              <a:rPr lang="es-ES" b="1" dirty="0">
                <a:latin typeface="IBM Plex Sans" panose="020B0503050203000203" pitchFamily="34" charset="0"/>
              </a:rPr>
              <a:t>Síntomas depresivos</a:t>
            </a:r>
          </a:p>
          <a:p>
            <a:r>
              <a:rPr lang="es-ES" b="1" dirty="0">
                <a:latin typeface="IBM Plex Sans" panose="020B0503050203000203" pitchFamily="34" charset="0"/>
              </a:rPr>
              <a:t>Baja autoestima/autoconcepto negativo de una misma</a:t>
            </a:r>
          </a:p>
          <a:p>
            <a:r>
              <a:rPr lang="es-ES" b="1" dirty="0">
                <a:latin typeface="IBM Plex Sans" panose="020B0503050203000203" pitchFamily="34" charset="0"/>
              </a:rPr>
              <a:t>Vivencia de catástrofe</a:t>
            </a:r>
          </a:p>
        </p:txBody>
      </p:sp>
      <p:sp>
        <p:nvSpPr>
          <p:cNvPr id="4" name="Título 4">
            <a:extLst>
              <a:ext uri="{FF2B5EF4-FFF2-40B4-BE49-F238E27FC236}">
                <a16:creationId xmlns:a16="http://schemas.microsoft.com/office/drawing/2014/main" id="{A7AD3579-93C0-C2CB-7E9E-8B93506A3656}"/>
              </a:ext>
            </a:extLst>
          </p:cNvPr>
          <p:cNvSpPr>
            <a:spLocks noGrp="1"/>
          </p:cNvSpPr>
          <p:nvPr>
            <p:ph type="title"/>
          </p:nvPr>
        </p:nvSpPr>
        <p:spPr>
          <a:xfrm>
            <a:off x="691141" y="396741"/>
            <a:ext cx="21686259" cy="2194060"/>
          </a:xfrm>
          <a:solidFill>
            <a:schemeClr val="accent4">
              <a:lumMod val="20000"/>
              <a:lumOff val="80000"/>
            </a:schemeClr>
          </a:solidFill>
        </p:spPr>
        <p:txBody>
          <a:bodyPr>
            <a:normAutofit/>
          </a:bodyPr>
          <a:lstStyle/>
          <a:p>
            <a:r>
              <a:rPr lang="es-ES" sz="9200" spc="-300" dirty="0">
                <a:solidFill>
                  <a:srgbClr val="F73A1D"/>
                </a:solidFill>
                <a:latin typeface="IBM Plex Sans" panose="020B0503050203000203" pitchFamily="34" charset="0"/>
              </a:rPr>
              <a:t>Nivel emocional</a:t>
            </a:r>
          </a:p>
        </p:txBody>
      </p:sp>
      <p:pic>
        <p:nvPicPr>
          <p:cNvPr id="2" name="Audio 1">
            <a:hlinkClick r:id="" action="ppaction://media"/>
            <a:extLst>
              <a:ext uri="{FF2B5EF4-FFF2-40B4-BE49-F238E27FC236}">
                <a16:creationId xmlns:a16="http://schemas.microsoft.com/office/drawing/2014/main" id="{552A9051-B2BA-5E68-095D-EA0429DB03B2}"/>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366484023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59555"/>
    </mc:Choice>
    <mc:Fallback xmlns="">
      <p:transition spd="slow" advTm="1595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3B5889F2-FBCB-E3EF-28DB-A36253F8B8A0}"/>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D2A588A-4201-0C9A-4789-011F6E6AD1B1}"/>
              </a:ext>
            </a:extLst>
          </p:cNvPr>
          <p:cNvSpPr>
            <a:spLocks noGrp="1"/>
          </p:cNvSpPr>
          <p:nvPr>
            <p:ph idx="1"/>
          </p:nvPr>
        </p:nvSpPr>
        <p:spPr>
          <a:xfrm>
            <a:off x="691141" y="3681186"/>
            <a:ext cx="21029831" cy="8702676"/>
          </a:xfrm>
        </p:spPr>
        <p:txBody>
          <a:bodyPr>
            <a:normAutofit fontScale="92500" lnSpcReduction="20000"/>
          </a:bodyPr>
          <a:lstStyle/>
          <a:p>
            <a:r>
              <a:rPr lang="es-ES" b="1" dirty="0">
                <a:latin typeface="IBM Plex Sans" panose="020B0503050203000203" pitchFamily="34" charset="0"/>
              </a:rPr>
              <a:t>Trastorno de estrés postraumático: </a:t>
            </a:r>
            <a:r>
              <a:rPr lang="es-ES" dirty="0" err="1">
                <a:latin typeface="IBM Plex Sans" panose="020B0503050203000203" pitchFamily="34" charset="0"/>
              </a:rPr>
              <a:t>Re-experimentación</a:t>
            </a:r>
            <a:r>
              <a:rPr lang="es-ES" dirty="0">
                <a:latin typeface="IBM Plex Sans" panose="020B0503050203000203" pitchFamily="34" charset="0"/>
              </a:rPr>
              <a:t> del suceso traumático, evitación conductual y cognitiva y la hiperactivación fisiológica.</a:t>
            </a:r>
          </a:p>
          <a:p>
            <a:r>
              <a:rPr lang="es-ES" b="1" dirty="0">
                <a:latin typeface="IBM Plex Sans" panose="020B0503050203000203" pitchFamily="34" charset="0"/>
              </a:rPr>
              <a:t>Trastornos depresivos: </a:t>
            </a:r>
            <a:r>
              <a:rPr lang="es-ES" dirty="0">
                <a:latin typeface="IBM Plex Sans" panose="020B0503050203000203" pitchFamily="34" charset="0"/>
              </a:rPr>
              <a:t>Sintomatología (estado de ánimo depresivo, disminución del interés por el placer, pérdida de peso y/o cambios en el apetito, insomnio o hipersomnia, agitación o enlentecimiento psicomotor, fatiga o pérdida de energía, sentimientos de inutilidad o de culpa, dificultad para pensar, concentrarse y tomar decisiones, y pensamientos recurrentes de muerte.</a:t>
            </a:r>
          </a:p>
          <a:p>
            <a:r>
              <a:rPr lang="es-ES" b="1" dirty="0">
                <a:latin typeface="IBM Plex Sans" panose="020B0503050203000203" pitchFamily="34" charset="0"/>
              </a:rPr>
              <a:t>Autolesiones: </a:t>
            </a:r>
            <a:r>
              <a:rPr lang="es-ES" dirty="0">
                <a:latin typeface="IBM Plex Sans" panose="020B0503050203000203" pitchFamily="34" charset="0"/>
              </a:rPr>
              <a:t>Algunos investigadores han descrito el cortarse o quemarse como un mecanismo, a corto plazo, que se usa para aliviar la culpa, el odio a la propia persona y la ansiedad al abuso y a traumas</a:t>
            </a:r>
          </a:p>
          <a:p>
            <a:endParaRPr lang="es-ES" b="1" dirty="0">
              <a:latin typeface="IBM Plex Sans" panose="020B0503050203000203" pitchFamily="34" charset="0"/>
            </a:endParaRPr>
          </a:p>
        </p:txBody>
      </p:sp>
      <p:sp>
        <p:nvSpPr>
          <p:cNvPr id="4" name="Título 4">
            <a:extLst>
              <a:ext uri="{FF2B5EF4-FFF2-40B4-BE49-F238E27FC236}">
                <a16:creationId xmlns:a16="http://schemas.microsoft.com/office/drawing/2014/main" id="{A1742716-2627-84E5-64BF-B77A9FBCBFF0}"/>
              </a:ext>
            </a:extLst>
          </p:cNvPr>
          <p:cNvSpPr>
            <a:spLocks noGrp="1"/>
          </p:cNvSpPr>
          <p:nvPr>
            <p:ph type="title"/>
          </p:nvPr>
        </p:nvSpPr>
        <p:spPr>
          <a:xfrm>
            <a:off x="691141" y="396741"/>
            <a:ext cx="21686259" cy="2194060"/>
          </a:xfrm>
          <a:solidFill>
            <a:schemeClr val="accent4">
              <a:lumMod val="20000"/>
              <a:lumOff val="80000"/>
            </a:schemeClr>
          </a:solidFill>
        </p:spPr>
        <p:txBody>
          <a:bodyPr>
            <a:normAutofit/>
          </a:bodyPr>
          <a:lstStyle/>
          <a:p>
            <a:r>
              <a:rPr lang="es-ES" sz="9200" spc="-300" dirty="0">
                <a:solidFill>
                  <a:srgbClr val="F73A1D"/>
                </a:solidFill>
                <a:latin typeface="IBM Plex Sans" panose="020B0503050203000203" pitchFamily="34" charset="0"/>
              </a:rPr>
              <a:t>Nivel emocional</a:t>
            </a:r>
          </a:p>
        </p:txBody>
      </p:sp>
      <p:pic>
        <p:nvPicPr>
          <p:cNvPr id="2" name="Audio 1">
            <a:hlinkClick r:id="" action="ppaction://media"/>
            <a:extLst>
              <a:ext uri="{FF2B5EF4-FFF2-40B4-BE49-F238E27FC236}">
                <a16:creationId xmlns:a16="http://schemas.microsoft.com/office/drawing/2014/main" id="{5A4FD25D-A488-96B5-FCF6-EC96A9E54B75}"/>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400171993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0716"/>
    </mc:Choice>
    <mc:Fallback xmlns="">
      <p:transition spd="slow" advTm="507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E28C7CD8-9811-B418-A829-0F7F020EDD35}"/>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4B98E65-5CDD-DA16-0362-4C6E8A81E679}"/>
              </a:ext>
            </a:extLst>
          </p:cNvPr>
          <p:cNvSpPr>
            <a:spLocks noGrp="1"/>
          </p:cNvSpPr>
          <p:nvPr>
            <p:ph idx="1"/>
          </p:nvPr>
        </p:nvSpPr>
        <p:spPr>
          <a:xfrm>
            <a:off x="691141" y="2749231"/>
            <a:ext cx="22756688" cy="11423969"/>
          </a:xfrm>
        </p:spPr>
        <p:txBody>
          <a:bodyPr>
            <a:noAutofit/>
          </a:bodyPr>
          <a:lstStyle/>
          <a:p>
            <a:pPr>
              <a:lnSpc>
                <a:spcPct val="120000"/>
              </a:lnSpc>
            </a:pPr>
            <a:r>
              <a:rPr lang="es-ES" sz="3600" b="1" dirty="0">
                <a:latin typeface="IBM Plex Sans" panose="020B0503050203000203" pitchFamily="34" charset="0"/>
              </a:rPr>
              <a:t>Distorsión de la percepción: </a:t>
            </a:r>
            <a:r>
              <a:rPr lang="es-ES" sz="3600" dirty="0">
                <a:latin typeface="IBM Plex Sans" panose="020B0503050203000203" pitchFamily="34" charset="0"/>
              </a:rPr>
              <a:t>Los mecanismos de defensa de la mujer maltratada se ponen en marcha deformando la apreciación de los hechos y elaborar argumentos que justifican la violencia</a:t>
            </a:r>
          </a:p>
          <a:p>
            <a:pPr>
              <a:lnSpc>
                <a:spcPct val="120000"/>
              </a:lnSpc>
            </a:pPr>
            <a:r>
              <a:rPr lang="es-ES" sz="3600" b="1" dirty="0">
                <a:latin typeface="IBM Plex Sans" panose="020B0503050203000203" pitchFamily="34" charset="0"/>
              </a:rPr>
              <a:t>Problemas de atención, concentración y memoria: </a:t>
            </a:r>
            <a:r>
              <a:rPr lang="es-ES" sz="3600" dirty="0">
                <a:latin typeface="IBM Plex Sans" panose="020B0503050203000203" pitchFamily="34" charset="0"/>
              </a:rPr>
              <a:t>Como resultado del aumento de </a:t>
            </a:r>
            <a:r>
              <a:rPr lang="es-ES" sz="3600" dirty="0" err="1">
                <a:latin typeface="IBM Plex Sans" panose="020B0503050203000203" pitchFamily="34" charset="0"/>
              </a:rPr>
              <a:t>arousal</a:t>
            </a:r>
            <a:r>
              <a:rPr lang="es-ES" sz="3600" dirty="0">
                <a:latin typeface="IBM Plex Sans" panose="020B0503050203000203" pitchFamily="34" charset="0"/>
              </a:rPr>
              <a:t> autonómico y afectan negativamente a su funcionamiento.</a:t>
            </a:r>
          </a:p>
          <a:p>
            <a:pPr>
              <a:lnSpc>
                <a:spcPct val="120000"/>
              </a:lnSpc>
            </a:pPr>
            <a:r>
              <a:rPr lang="es-ES" sz="3600" b="1" dirty="0">
                <a:latin typeface="IBM Plex Sans" panose="020B0503050203000203" pitchFamily="34" charset="0"/>
              </a:rPr>
              <a:t>Despersonalización: </a:t>
            </a:r>
            <a:r>
              <a:rPr lang="es-ES" sz="3600" dirty="0">
                <a:latin typeface="IBM Plex Sans" panose="020B0503050203000203" pitchFamily="34" charset="0"/>
              </a:rPr>
              <a:t>Distanciamiento o de desconexión de su percepción del yo o de su cuerpo o de sus emociones. Episodio de alejamiento del cuerpo, pérdida de sensibilidad en algunas partes del cuerpo, percepción distorsionada del cuerpo, sensación de distanciamiento de las emociones, impresión de estar viendo una película de una misma, sensación de que una es irreal o es un robot.</a:t>
            </a:r>
          </a:p>
          <a:p>
            <a:pPr>
              <a:lnSpc>
                <a:spcPct val="120000"/>
              </a:lnSpc>
            </a:pPr>
            <a:r>
              <a:rPr lang="es-ES" sz="3600" b="1" dirty="0">
                <a:latin typeface="IBM Plex Sans" panose="020B0503050203000203" pitchFamily="34" charset="0"/>
              </a:rPr>
              <a:t>Desrealización: </a:t>
            </a:r>
            <a:r>
              <a:rPr lang="es-ES" sz="3600" dirty="0">
                <a:latin typeface="IBM Plex Sans" panose="020B0503050203000203" pitchFamily="34" charset="0"/>
              </a:rPr>
              <a:t>Sensación de que el mundo a nuestro alrededor es irreal o de que los hechos en realidad no están sucediendo. Sensación de que su casa, su lugar de trabajo u otros entornos habituales son desconocidos o extraños, la sensación de que lo que no está sucediendo no es real, la sensación de que sus amigos/as o familiares son extraños, desconocidos o irreales y/o cambios en su percepción visual del entorno.</a:t>
            </a:r>
          </a:p>
          <a:p>
            <a:pPr>
              <a:lnSpc>
                <a:spcPct val="120000"/>
              </a:lnSpc>
            </a:pPr>
            <a:r>
              <a:rPr lang="es-ES" sz="3600" b="1" dirty="0">
                <a:latin typeface="IBM Plex Sans" panose="020B0503050203000203" pitchFamily="34" charset="0"/>
              </a:rPr>
              <a:t>Rumiaciones: </a:t>
            </a:r>
            <a:r>
              <a:rPr lang="es-ES" sz="3600" dirty="0">
                <a:latin typeface="IBM Plex Sans" panose="020B0503050203000203" pitchFamily="34" charset="0"/>
              </a:rPr>
              <a:t>preocupaciones excesivas derivadas de la situación de violencia</a:t>
            </a:r>
          </a:p>
        </p:txBody>
      </p:sp>
      <p:sp>
        <p:nvSpPr>
          <p:cNvPr id="4" name="Título 4">
            <a:extLst>
              <a:ext uri="{FF2B5EF4-FFF2-40B4-BE49-F238E27FC236}">
                <a16:creationId xmlns:a16="http://schemas.microsoft.com/office/drawing/2014/main" id="{99901471-4D93-4B86-0DF5-2A9EEF1FCF6B}"/>
              </a:ext>
            </a:extLst>
          </p:cNvPr>
          <p:cNvSpPr>
            <a:spLocks noGrp="1"/>
          </p:cNvSpPr>
          <p:nvPr>
            <p:ph type="title"/>
          </p:nvPr>
        </p:nvSpPr>
        <p:spPr>
          <a:xfrm>
            <a:off x="691141" y="97971"/>
            <a:ext cx="21686259" cy="2194060"/>
          </a:xfrm>
          <a:solidFill>
            <a:schemeClr val="accent4">
              <a:lumMod val="20000"/>
              <a:lumOff val="80000"/>
            </a:schemeClr>
          </a:solidFill>
        </p:spPr>
        <p:txBody>
          <a:bodyPr>
            <a:normAutofit/>
          </a:bodyPr>
          <a:lstStyle/>
          <a:p>
            <a:r>
              <a:rPr lang="es-ES" sz="9200" spc="-300" dirty="0">
                <a:solidFill>
                  <a:srgbClr val="F73A1D"/>
                </a:solidFill>
                <a:latin typeface="IBM Plex Sans" panose="020B0503050203000203" pitchFamily="34" charset="0"/>
              </a:rPr>
              <a:t>Consecuencias cognitivas</a:t>
            </a:r>
          </a:p>
        </p:txBody>
      </p:sp>
      <p:pic>
        <p:nvPicPr>
          <p:cNvPr id="2" name="Audio 1">
            <a:hlinkClick r:id="" action="ppaction://media"/>
            <a:extLst>
              <a:ext uri="{FF2B5EF4-FFF2-40B4-BE49-F238E27FC236}">
                <a16:creationId xmlns:a16="http://schemas.microsoft.com/office/drawing/2014/main" id="{061E2393-E7A8-F1D3-F809-FE2876DFB204}"/>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26163923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5561"/>
    </mc:Choice>
    <mc:Fallback xmlns="">
      <p:transition spd="slow" advTm="155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C1229F5B-CA41-74A2-3015-9CC808B6DFC6}"/>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2F67F5B-2229-D8CF-7E67-B45685162D46}"/>
              </a:ext>
            </a:extLst>
          </p:cNvPr>
          <p:cNvSpPr>
            <a:spLocks noGrp="1"/>
          </p:cNvSpPr>
          <p:nvPr>
            <p:ph idx="1"/>
          </p:nvPr>
        </p:nvSpPr>
        <p:spPr>
          <a:xfrm>
            <a:off x="691141" y="5013324"/>
            <a:ext cx="21029831" cy="8702676"/>
          </a:xfrm>
        </p:spPr>
        <p:txBody>
          <a:bodyPr>
            <a:normAutofit/>
          </a:bodyPr>
          <a:lstStyle/>
          <a:p>
            <a:pPr>
              <a:lnSpc>
                <a:spcPct val="150000"/>
              </a:lnSpc>
            </a:pPr>
            <a:r>
              <a:rPr lang="es-ES" b="1" dirty="0">
                <a:latin typeface="IBM Plex Sans" panose="020B0503050203000203" pitchFamily="34" charset="0"/>
              </a:rPr>
              <a:t>Disfunciones sexuales</a:t>
            </a:r>
          </a:p>
          <a:p>
            <a:pPr>
              <a:lnSpc>
                <a:spcPct val="150000"/>
              </a:lnSpc>
            </a:pPr>
            <a:r>
              <a:rPr lang="es-ES" b="1" dirty="0">
                <a:latin typeface="IBM Plex Sans" panose="020B0503050203000203" pitchFamily="34" charset="0"/>
              </a:rPr>
              <a:t>Miedo al sexo</a:t>
            </a:r>
          </a:p>
          <a:p>
            <a:pPr>
              <a:lnSpc>
                <a:spcPct val="150000"/>
              </a:lnSpc>
            </a:pPr>
            <a:r>
              <a:rPr lang="es-ES" b="1" dirty="0">
                <a:latin typeface="IBM Plex Sans" panose="020B0503050203000203" pitchFamily="34" charset="0"/>
              </a:rPr>
              <a:t>Disminución del deseo</a:t>
            </a:r>
          </a:p>
          <a:p>
            <a:pPr>
              <a:lnSpc>
                <a:spcPct val="150000"/>
              </a:lnSpc>
            </a:pPr>
            <a:r>
              <a:rPr lang="es-ES" b="1" dirty="0">
                <a:latin typeface="IBM Plex Sans" panose="020B0503050203000203" pitchFamily="34" charset="0"/>
              </a:rPr>
              <a:t>Incremento de frecuencia contactos/parejas sexuales</a:t>
            </a:r>
          </a:p>
        </p:txBody>
      </p:sp>
      <p:sp>
        <p:nvSpPr>
          <p:cNvPr id="4" name="Título 4">
            <a:extLst>
              <a:ext uri="{FF2B5EF4-FFF2-40B4-BE49-F238E27FC236}">
                <a16:creationId xmlns:a16="http://schemas.microsoft.com/office/drawing/2014/main" id="{57B29335-DE3B-7CC3-D758-EA36769AD2A8}"/>
              </a:ext>
            </a:extLst>
          </p:cNvPr>
          <p:cNvSpPr>
            <a:spLocks noGrp="1"/>
          </p:cNvSpPr>
          <p:nvPr>
            <p:ph type="title"/>
          </p:nvPr>
        </p:nvSpPr>
        <p:spPr>
          <a:xfrm>
            <a:off x="691141" y="396741"/>
            <a:ext cx="21686259" cy="2194060"/>
          </a:xfrm>
          <a:solidFill>
            <a:schemeClr val="accent4">
              <a:lumMod val="20000"/>
              <a:lumOff val="80000"/>
            </a:schemeClr>
          </a:solidFill>
        </p:spPr>
        <p:txBody>
          <a:bodyPr>
            <a:normAutofit/>
          </a:bodyPr>
          <a:lstStyle/>
          <a:p>
            <a:r>
              <a:rPr lang="es-ES" sz="9200" spc="-300" dirty="0">
                <a:solidFill>
                  <a:srgbClr val="F73A1D"/>
                </a:solidFill>
                <a:latin typeface="IBM Plex Sans" panose="020B0503050203000203" pitchFamily="34" charset="0"/>
              </a:rPr>
              <a:t>Consecuencias sexuales</a:t>
            </a:r>
          </a:p>
        </p:txBody>
      </p:sp>
      <p:pic>
        <p:nvPicPr>
          <p:cNvPr id="2" name="Audio 1">
            <a:hlinkClick r:id="" action="ppaction://media"/>
            <a:extLst>
              <a:ext uri="{FF2B5EF4-FFF2-40B4-BE49-F238E27FC236}">
                <a16:creationId xmlns:a16="http://schemas.microsoft.com/office/drawing/2014/main" id="{50801538-343E-3806-9162-ABEA19A3E7FB}"/>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27354340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9523"/>
    </mc:Choice>
    <mc:Fallback xmlns="">
      <p:transition spd="slow" advTm="295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E4D4224A-8998-ED2D-6D90-A3B74540F6EC}"/>
            </a:ext>
          </a:extLst>
        </p:cNvPr>
        <p:cNvGrpSpPr/>
        <p:nvPr/>
      </p:nvGrpSpPr>
      <p:grpSpPr>
        <a:xfrm>
          <a:off x="0" y="0"/>
          <a:ext cx="0" cy="0"/>
          <a:chOff x="0" y="0"/>
          <a:chExt cx="0" cy="0"/>
        </a:xfrm>
      </p:grpSpPr>
      <p:sp>
        <p:nvSpPr>
          <p:cNvPr id="6" name="Título 4">
            <a:extLst>
              <a:ext uri="{FF2B5EF4-FFF2-40B4-BE49-F238E27FC236}">
                <a16:creationId xmlns:a16="http://schemas.microsoft.com/office/drawing/2014/main" id="{5DDB3E29-F6EE-D98F-8C63-512CC1EE5E3D}"/>
              </a:ext>
            </a:extLst>
          </p:cNvPr>
          <p:cNvSpPr>
            <a:spLocks noGrp="1"/>
          </p:cNvSpPr>
          <p:nvPr>
            <p:ph type="title"/>
          </p:nvPr>
        </p:nvSpPr>
        <p:spPr>
          <a:xfrm>
            <a:off x="691141" y="930141"/>
            <a:ext cx="18707764" cy="2041660"/>
          </a:xfrm>
          <a:solidFill>
            <a:schemeClr val="accent4">
              <a:lumMod val="20000"/>
              <a:lumOff val="80000"/>
            </a:schemeClr>
          </a:solidFill>
        </p:spPr>
        <p:txBody>
          <a:bodyPr>
            <a:normAutofit/>
          </a:bodyPr>
          <a:lstStyle/>
          <a:p>
            <a:r>
              <a:rPr lang="es-ES" sz="9200" spc="-300" dirty="0">
                <a:solidFill>
                  <a:srgbClr val="F73A1D"/>
                </a:solidFill>
                <a:latin typeface="IBM Plex Sans" panose="020B0503050203000203" pitchFamily="34" charset="0"/>
              </a:rPr>
              <a:t>Consecuencias sociales a corto plazo</a:t>
            </a:r>
          </a:p>
        </p:txBody>
      </p:sp>
      <p:sp>
        <p:nvSpPr>
          <p:cNvPr id="7" name="CuadroTexto 6">
            <a:extLst>
              <a:ext uri="{FF2B5EF4-FFF2-40B4-BE49-F238E27FC236}">
                <a16:creationId xmlns:a16="http://schemas.microsoft.com/office/drawing/2014/main" id="{CCEA081F-5832-30D6-0A71-F494578FD981}"/>
              </a:ext>
            </a:extLst>
          </p:cNvPr>
          <p:cNvSpPr txBox="1"/>
          <p:nvPr/>
        </p:nvSpPr>
        <p:spPr>
          <a:xfrm>
            <a:off x="2837324" y="10640275"/>
            <a:ext cx="7793182" cy="523220"/>
          </a:xfrm>
          <a:prstGeom prst="rect">
            <a:avLst/>
          </a:prstGeom>
          <a:noFill/>
        </p:spPr>
        <p:txBody>
          <a:bodyPr wrap="square" rtlCol="0">
            <a:spAutoFit/>
          </a:bodyPr>
          <a:lstStyle/>
          <a:p>
            <a:r>
              <a:rPr lang="es-ES" sz="2800" dirty="0"/>
              <a:t>Fuente: De la Cruz, 2017</a:t>
            </a:r>
          </a:p>
        </p:txBody>
      </p:sp>
      <p:pic>
        <p:nvPicPr>
          <p:cNvPr id="4" name="Imagen 3">
            <a:extLst>
              <a:ext uri="{FF2B5EF4-FFF2-40B4-BE49-F238E27FC236}">
                <a16:creationId xmlns:a16="http://schemas.microsoft.com/office/drawing/2014/main" id="{997A1B80-3460-C8F4-C4BD-305EDBA2AB03}"/>
              </a:ext>
            </a:extLst>
          </p:cNvPr>
          <p:cNvPicPr>
            <a:picLocks noChangeAspect="1"/>
          </p:cNvPicPr>
          <p:nvPr/>
        </p:nvPicPr>
        <p:blipFill>
          <a:blip r:embed="rId5"/>
          <a:stretch>
            <a:fillRect/>
          </a:stretch>
        </p:blipFill>
        <p:spPr>
          <a:xfrm>
            <a:off x="2837324" y="5147400"/>
            <a:ext cx="18707764" cy="5081121"/>
          </a:xfrm>
          <a:prstGeom prst="rect">
            <a:avLst/>
          </a:prstGeom>
        </p:spPr>
      </p:pic>
      <p:pic>
        <p:nvPicPr>
          <p:cNvPr id="2" name="Audio 1">
            <a:hlinkClick r:id="" action="ppaction://media"/>
            <a:extLst>
              <a:ext uri="{FF2B5EF4-FFF2-40B4-BE49-F238E27FC236}">
                <a16:creationId xmlns:a16="http://schemas.microsoft.com/office/drawing/2014/main" id="{BFB9BE65-E497-7E06-4406-69DA4499CE51}"/>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36252722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2195"/>
    </mc:Choice>
    <mc:Fallback xmlns="">
      <p:transition spd="slow" advTm="221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F457526D-750E-2EAD-89A7-C37AE5498941}"/>
            </a:ext>
          </a:extLst>
        </p:cNvPr>
        <p:cNvGrpSpPr/>
        <p:nvPr/>
      </p:nvGrpSpPr>
      <p:grpSpPr>
        <a:xfrm>
          <a:off x="0" y="0"/>
          <a:ext cx="0" cy="0"/>
          <a:chOff x="0" y="0"/>
          <a:chExt cx="0" cy="0"/>
        </a:xfrm>
      </p:grpSpPr>
      <p:sp>
        <p:nvSpPr>
          <p:cNvPr id="17" name="Rectángulo redondeado 16">
            <a:extLst>
              <a:ext uri="{FF2B5EF4-FFF2-40B4-BE49-F238E27FC236}">
                <a16:creationId xmlns:a16="http://schemas.microsoft.com/office/drawing/2014/main" id="{70188FB2-8AEB-4432-6D0F-1D9C6338926E}"/>
              </a:ext>
            </a:extLst>
          </p:cNvPr>
          <p:cNvSpPr/>
          <p:nvPr/>
        </p:nvSpPr>
        <p:spPr>
          <a:xfrm>
            <a:off x="-2" y="11468100"/>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701"/>
          </a:p>
        </p:txBody>
      </p:sp>
      <p:pic>
        <p:nvPicPr>
          <p:cNvPr id="21" name="Imagen 20">
            <a:extLst>
              <a:ext uri="{FF2B5EF4-FFF2-40B4-BE49-F238E27FC236}">
                <a16:creationId xmlns:a16="http://schemas.microsoft.com/office/drawing/2014/main" id="{FDDC6E33-46A6-61A3-2E33-49E0B4ED4D4E}"/>
              </a:ext>
            </a:extLst>
          </p:cNvPr>
          <p:cNvPicPr>
            <a:picLocks noChangeAspect="1"/>
          </p:cNvPicPr>
          <p:nvPr/>
        </p:nvPicPr>
        <p:blipFill>
          <a:blip r:embed="rId5"/>
          <a:stretch>
            <a:fillRect/>
          </a:stretch>
        </p:blipFill>
        <p:spPr>
          <a:xfrm>
            <a:off x="669600" y="11833200"/>
            <a:ext cx="4889500" cy="1384300"/>
          </a:xfrm>
          <a:prstGeom prst="rect">
            <a:avLst/>
          </a:prstGeom>
        </p:spPr>
      </p:pic>
      <p:sp>
        <p:nvSpPr>
          <p:cNvPr id="5" name="Título 4">
            <a:extLst>
              <a:ext uri="{FF2B5EF4-FFF2-40B4-BE49-F238E27FC236}">
                <a16:creationId xmlns:a16="http://schemas.microsoft.com/office/drawing/2014/main" id="{EA854735-3AD3-204D-857B-B290E8CE9445}"/>
              </a:ext>
            </a:extLst>
          </p:cNvPr>
          <p:cNvSpPr>
            <a:spLocks noGrp="1"/>
          </p:cNvSpPr>
          <p:nvPr>
            <p:ph type="title"/>
          </p:nvPr>
        </p:nvSpPr>
        <p:spPr>
          <a:xfrm>
            <a:off x="4334431" y="249274"/>
            <a:ext cx="15038090" cy="1545659"/>
          </a:xfrm>
          <a:solidFill>
            <a:schemeClr val="accent6">
              <a:lumMod val="40000"/>
              <a:lumOff val="60000"/>
            </a:schemeClr>
          </a:solidFill>
        </p:spPr>
        <p:txBody>
          <a:bodyPr/>
          <a:lstStyle/>
          <a:p>
            <a:r>
              <a:rPr lang="es-ES" sz="9200" spc="-300" dirty="0">
                <a:solidFill>
                  <a:srgbClr val="F73A1D"/>
                </a:solidFill>
                <a:latin typeface="IBM Plex Sans" panose="020B0503050203000203" pitchFamily="34" charset="0"/>
              </a:rPr>
              <a:t>Consecuencias a largo plazo</a:t>
            </a:r>
          </a:p>
        </p:txBody>
      </p:sp>
      <p:sp>
        <p:nvSpPr>
          <p:cNvPr id="3" name="Título 1">
            <a:extLst>
              <a:ext uri="{FF2B5EF4-FFF2-40B4-BE49-F238E27FC236}">
                <a16:creationId xmlns:a16="http://schemas.microsoft.com/office/drawing/2014/main" id="{603A82E4-5E9D-7777-B654-052607DF109B}"/>
              </a:ext>
            </a:extLst>
          </p:cNvPr>
          <p:cNvSpPr txBox="1">
            <a:spLocks/>
          </p:cNvSpPr>
          <p:nvPr/>
        </p:nvSpPr>
        <p:spPr>
          <a:xfrm>
            <a:off x="17763762" y="11910716"/>
            <a:ext cx="6791312" cy="1635082"/>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CENTRO DE FORMACIÓN Y</a:t>
            </a:r>
          </a:p>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DESARROLLO PROFESIONAL</a:t>
            </a:r>
          </a:p>
        </p:txBody>
      </p:sp>
      <p:graphicFrame>
        <p:nvGraphicFramePr>
          <p:cNvPr id="2" name="Diagrama 1">
            <a:extLst>
              <a:ext uri="{FF2B5EF4-FFF2-40B4-BE49-F238E27FC236}">
                <a16:creationId xmlns:a16="http://schemas.microsoft.com/office/drawing/2014/main" id="{839BA3B7-B11A-10D5-5AD3-F02D156C14BB}"/>
              </a:ext>
            </a:extLst>
          </p:cNvPr>
          <p:cNvGraphicFramePr/>
          <p:nvPr>
            <p:extLst>
              <p:ext uri="{D42A27DB-BD31-4B8C-83A1-F6EECF244321}">
                <p14:modId xmlns:p14="http://schemas.microsoft.com/office/powerpoint/2010/main" val="977041818"/>
              </p:ext>
            </p:extLst>
          </p:nvPr>
        </p:nvGraphicFramePr>
        <p:xfrm>
          <a:off x="4063735" y="1439686"/>
          <a:ext cx="16254942" cy="1083662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4" name="Audio 3">
            <a:hlinkClick r:id="" action="ppaction://media"/>
            <a:extLst>
              <a:ext uri="{FF2B5EF4-FFF2-40B4-BE49-F238E27FC236}">
                <a16:creationId xmlns:a16="http://schemas.microsoft.com/office/drawing/2014/main" id="{0B1A345C-A6EE-238B-AEB7-66402517B60E}"/>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2984045447"/>
      </p:ext>
    </p:extLst>
  </p:cSld>
  <p:clrMapOvr>
    <a:masterClrMapping/>
  </p:clrMapOvr>
  <mc:AlternateContent xmlns:mc="http://schemas.openxmlformats.org/markup-compatibility/2006" xmlns:p14="http://schemas.microsoft.com/office/powerpoint/2010/main">
    <mc:Choice Requires="p14">
      <p:transition spd="slow" p14:dur="2000" advTm="26284"/>
    </mc:Choice>
    <mc:Fallback xmlns="">
      <p:transition spd="slow" advTm="262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534D6A00-C160-1B0D-A900-ACE13B8D59BB}"/>
            </a:ext>
          </a:extLst>
        </p:cNvPr>
        <p:cNvGrpSpPr/>
        <p:nvPr/>
      </p:nvGrpSpPr>
      <p:grpSpPr>
        <a:xfrm>
          <a:off x="0" y="0"/>
          <a:ext cx="0" cy="0"/>
          <a:chOff x="0" y="0"/>
          <a:chExt cx="0" cy="0"/>
        </a:xfrm>
      </p:grpSpPr>
      <p:sp>
        <p:nvSpPr>
          <p:cNvPr id="17" name="Rectángulo redondeado 16">
            <a:extLst>
              <a:ext uri="{FF2B5EF4-FFF2-40B4-BE49-F238E27FC236}">
                <a16:creationId xmlns:a16="http://schemas.microsoft.com/office/drawing/2014/main" id="{7B4B7752-8126-E411-F17C-11479F8D162D}"/>
              </a:ext>
            </a:extLst>
          </p:cNvPr>
          <p:cNvSpPr/>
          <p:nvPr/>
        </p:nvSpPr>
        <p:spPr>
          <a:xfrm>
            <a:off x="-2" y="11468100"/>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701"/>
          </a:p>
        </p:txBody>
      </p:sp>
      <p:pic>
        <p:nvPicPr>
          <p:cNvPr id="21" name="Imagen 20">
            <a:extLst>
              <a:ext uri="{FF2B5EF4-FFF2-40B4-BE49-F238E27FC236}">
                <a16:creationId xmlns:a16="http://schemas.microsoft.com/office/drawing/2014/main" id="{800485A9-8F3D-9E02-7868-261AF7BBEE23}"/>
              </a:ext>
            </a:extLst>
          </p:cNvPr>
          <p:cNvPicPr>
            <a:picLocks noChangeAspect="1"/>
          </p:cNvPicPr>
          <p:nvPr/>
        </p:nvPicPr>
        <p:blipFill>
          <a:blip r:embed="rId5"/>
          <a:stretch>
            <a:fillRect/>
          </a:stretch>
        </p:blipFill>
        <p:spPr>
          <a:xfrm>
            <a:off x="669600" y="11833200"/>
            <a:ext cx="4889500" cy="1384300"/>
          </a:xfrm>
          <a:prstGeom prst="rect">
            <a:avLst/>
          </a:prstGeom>
        </p:spPr>
      </p:pic>
      <p:sp>
        <p:nvSpPr>
          <p:cNvPr id="5" name="Título 4">
            <a:extLst>
              <a:ext uri="{FF2B5EF4-FFF2-40B4-BE49-F238E27FC236}">
                <a16:creationId xmlns:a16="http://schemas.microsoft.com/office/drawing/2014/main" id="{DCF1FFBE-DB51-50DA-A660-4F505321F5D1}"/>
              </a:ext>
            </a:extLst>
          </p:cNvPr>
          <p:cNvSpPr>
            <a:spLocks noGrp="1"/>
          </p:cNvSpPr>
          <p:nvPr>
            <p:ph type="title"/>
          </p:nvPr>
        </p:nvSpPr>
        <p:spPr>
          <a:xfrm>
            <a:off x="2787727" y="498500"/>
            <a:ext cx="18371691" cy="2225600"/>
          </a:xfrm>
          <a:solidFill>
            <a:schemeClr val="accent6">
              <a:lumMod val="40000"/>
              <a:lumOff val="60000"/>
            </a:schemeClr>
          </a:solidFill>
        </p:spPr>
        <p:txBody>
          <a:bodyPr>
            <a:normAutofit fontScale="90000"/>
          </a:bodyPr>
          <a:lstStyle/>
          <a:p>
            <a:r>
              <a:rPr lang="es-ES" sz="9200" spc="-300" dirty="0">
                <a:solidFill>
                  <a:srgbClr val="F73A1D"/>
                </a:solidFill>
                <a:latin typeface="IBM Plex Sans" panose="020B0503050203000203" pitchFamily="34" charset="0"/>
              </a:rPr>
              <a:t>Consecuencias somáticas a largo plazo</a:t>
            </a:r>
          </a:p>
        </p:txBody>
      </p:sp>
      <p:sp>
        <p:nvSpPr>
          <p:cNvPr id="3" name="Título 1">
            <a:extLst>
              <a:ext uri="{FF2B5EF4-FFF2-40B4-BE49-F238E27FC236}">
                <a16:creationId xmlns:a16="http://schemas.microsoft.com/office/drawing/2014/main" id="{4965DB5B-385D-4B64-7F8C-42AB11F1F9EE}"/>
              </a:ext>
            </a:extLst>
          </p:cNvPr>
          <p:cNvSpPr txBox="1">
            <a:spLocks/>
          </p:cNvSpPr>
          <p:nvPr/>
        </p:nvSpPr>
        <p:spPr>
          <a:xfrm>
            <a:off x="17763762" y="11910716"/>
            <a:ext cx="6791312" cy="1635082"/>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CENTRO DE FORMACIÓN Y</a:t>
            </a:r>
          </a:p>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DESARROLLO PROFESIONAL</a:t>
            </a:r>
          </a:p>
        </p:txBody>
      </p:sp>
      <p:pic>
        <p:nvPicPr>
          <p:cNvPr id="8" name="Imagen 7">
            <a:extLst>
              <a:ext uri="{FF2B5EF4-FFF2-40B4-BE49-F238E27FC236}">
                <a16:creationId xmlns:a16="http://schemas.microsoft.com/office/drawing/2014/main" id="{193F20FE-E15D-E456-EC1A-1B2B62CE4EEF}"/>
              </a:ext>
            </a:extLst>
          </p:cNvPr>
          <p:cNvPicPr>
            <a:picLocks noChangeAspect="1"/>
          </p:cNvPicPr>
          <p:nvPr/>
        </p:nvPicPr>
        <p:blipFill>
          <a:blip r:embed="rId6"/>
          <a:stretch>
            <a:fillRect/>
          </a:stretch>
        </p:blipFill>
        <p:spPr>
          <a:xfrm>
            <a:off x="364796" y="4139067"/>
            <a:ext cx="23712813" cy="4041957"/>
          </a:xfrm>
          <a:prstGeom prst="rect">
            <a:avLst/>
          </a:prstGeom>
        </p:spPr>
      </p:pic>
      <p:sp>
        <p:nvSpPr>
          <p:cNvPr id="9" name="CuadroTexto 8">
            <a:extLst>
              <a:ext uri="{FF2B5EF4-FFF2-40B4-BE49-F238E27FC236}">
                <a16:creationId xmlns:a16="http://schemas.microsoft.com/office/drawing/2014/main" id="{82189479-956E-96B3-D7EB-1BD80DF3ED05}"/>
              </a:ext>
            </a:extLst>
          </p:cNvPr>
          <p:cNvSpPr txBox="1"/>
          <p:nvPr/>
        </p:nvSpPr>
        <p:spPr>
          <a:xfrm>
            <a:off x="669600" y="8546124"/>
            <a:ext cx="7793182" cy="646331"/>
          </a:xfrm>
          <a:prstGeom prst="rect">
            <a:avLst/>
          </a:prstGeom>
          <a:noFill/>
        </p:spPr>
        <p:txBody>
          <a:bodyPr wrap="square" rtlCol="0">
            <a:spAutoFit/>
          </a:bodyPr>
          <a:lstStyle/>
          <a:p>
            <a:r>
              <a:rPr lang="es-ES" sz="3600" dirty="0"/>
              <a:t>Fuente: De la Cruz, 2017</a:t>
            </a:r>
          </a:p>
        </p:txBody>
      </p:sp>
      <p:pic>
        <p:nvPicPr>
          <p:cNvPr id="2" name="Audio 1">
            <a:hlinkClick r:id="" action="ppaction://media"/>
            <a:extLst>
              <a:ext uri="{FF2B5EF4-FFF2-40B4-BE49-F238E27FC236}">
                <a16:creationId xmlns:a16="http://schemas.microsoft.com/office/drawing/2014/main" id="{195BB817-3B62-D768-1C27-D4DDFEB6E65C}"/>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1253606561"/>
      </p:ext>
    </p:extLst>
  </p:cSld>
  <p:clrMapOvr>
    <a:masterClrMapping/>
  </p:clrMapOvr>
  <mc:AlternateContent xmlns:mc="http://schemas.openxmlformats.org/markup-compatibility/2006" xmlns:p14="http://schemas.microsoft.com/office/powerpoint/2010/main">
    <mc:Choice Requires="p14">
      <p:transition spd="slow" p14:dur="2000" advTm="36624"/>
    </mc:Choice>
    <mc:Fallback xmlns="">
      <p:transition spd="slow" advTm="366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283D3B94-2DCD-12EF-5AA0-9461A08936DF}"/>
            </a:ext>
          </a:extLst>
        </p:cNvPr>
        <p:cNvGrpSpPr/>
        <p:nvPr/>
      </p:nvGrpSpPr>
      <p:grpSpPr>
        <a:xfrm>
          <a:off x="0" y="0"/>
          <a:ext cx="0" cy="0"/>
          <a:chOff x="0" y="0"/>
          <a:chExt cx="0" cy="0"/>
        </a:xfrm>
      </p:grpSpPr>
      <p:sp>
        <p:nvSpPr>
          <p:cNvPr id="17" name="Rectángulo redondeado 16">
            <a:extLst>
              <a:ext uri="{FF2B5EF4-FFF2-40B4-BE49-F238E27FC236}">
                <a16:creationId xmlns:a16="http://schemas.microsoft.com/office/drawing/2014/main" id="{0454A797-5FFA-ACD6-BA28-64746FB349D5}"/>
              </a:ext>
            </a:extLst>
          </p:cNvPr>
          <p:cNvSpPr/>
          <p:nvPr/>
        </p:nvSpPr>
        <p:spPr>
          <a:xfrm>
            <a:off x="-2" y="11468100"/>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701"/>
          </a:p>
        </p:txBody>
      </p:sp>
      <p:pic>
        <p:nvPicPr>
          <p:cNvPr id="21" name="Imagen 20">
            <a:extLst>
              <a:ext uri="{FF2B5EF4-FFF2-40B4-BE49-F238E27FC236}">
                <a16:creationId xmlns:a16="http://schemas.microsoft.com/office/drawing/2014/main" id="{49B02417-E314-3915-531F-12A902ECE4C5}"/>
              </a:ext>
            </a:extLst>
          </p:cNvPr>
          <p:cNvPicPr>
            <a:picLocks noChangeAspect="1"/>
          </p:cNvPicPr>
          <p:nvPr/>
        </p:nvPicPr>
        <p:blipFill>
          <a:blip r:embed="rId5"/>
          <a:stretch>
            <a:fillRect/>
          </a:stretch>
        </p:blipFill>
        <p:spPr>
          <a:xfrm>
            <a:off x="669600" y="11833200"/>
            <a:ext cx="4889500" cy="1384300"/>
          </a:xfrm>
          <a:prstGeom prst="rect">
            <a:avLst/>
          </a:prstGeom>
        </p:spPr>
      </p:pic>
      <p:sp>
        <p:nvSpPr>
          <p:cNvPr id="5" name="Título 4">
            <a:extLst>
              <a:ext uri="{FF2B5EF4-FFF2-40B4-BE49-F238E27FC236}">
                <a16:creationId xmlns:a16="http://schemas.microsoft.com/office/drawing/2014/main" id="{8DAE798E-8600-38DA-E7E6-4676BA0597EF}"/>
              </a:ext>
            </a:extLst>
          </p:cNvPr>
          <p:cNvSpPr>
            <a:spLocks noGrp="1"/>
          </p:cNvSpPr>
          <p:nvPr>
            <p:ph type="title"/>
          </p:nvPr>
        </p:nvSpPr>
        <p:spPr>
          <a:xfrm>
            <a:off x="2787727" y="-23722"/>
            <a:ext cx="18371691" cy="1954122"/>
          </a:xfrm>
          <a:solidFill>
            <a:schemeClr val="accent6">
              <a:lumMod val="40000"/>
              <a:lumOff val="60000"/>
            </a:schemeClr>
          </a:solidFill>
        </p:spPr>
        <p:txBody>
          <a:bodyPr>
            <a:normAutofit fontScale="90000"/>
          </a:bodyPr>
          <a:lstStyle/>
          <a:p>
            <a:r>
              <a:rPr lang="es-ES" sz="9200" spc="-300" dirty="0">
                <a:solidFill>
                  <a:srgbClr val="F73A1D"/>
                </a:solidFill>
                <a:latin typeface="IBM Plex Sans" panose="020B0503050203000203" pitchFamily="34" charset="0"/>
              </a:rPr>
              <a:t>Consecuencias psicológicas a largo plazo</a:t>
            </a:r>
          </a:p>
        </p:txBody>
      </p:sp>
      <p:sp>
        <p:nvSpPr>
          <p:cNvPr id="3" name="Título 1">
            <a:extLst>
              <a:ext uri="{FF2B5EF4-FFF2-40B4-BE49-F238E27FC236}">
                <a16:creationId xmlns:a16="http://schemas.microsoft.com/office/drawing/2014/main" id="{CFB35414-CF7B-0E30-4D35-D95C2F4FDCC4}"/>
              </a:ext>
            </a:extLst>
          </p:cNvPr>
          <p:cNvSpPr txBox="1">
            <a:spLocks/>
          </p:cNvSpPr>
          <p:nvPr/>
        </p:nvSpPr>
        <p:spPr>
          <a:xfrm>
            <a:off x="17763762" y="11910716"/>
            <a:ext cx="6791312" cy="1635082"/>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CENTRO DE FORMACIÓN Y</a:t>
            </a:r>
          </a:p>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DESARROLLO PROFESIONAL</a:t>
            </a:r>
          </a:p>
        </p:txBody>
      </p:sp>
      <p:pic>
        <p:nvPicPr>
          <p:cNvPr id="4" name="Imagen 3">
            <a:extLst>
              <a:ext uri="{FF2B5EF4-FFF2-40B4-BE49-F238E27FC236}">
                <a16:creationId xmlns:a16="http://schemas.microsoft.com/office/drawing/2014/main" id="{D5EB4753-1B7F-14F4-60AF-37220EB7A479}"/>
              </a:ext>
            </a:extLst>
          </p:cNvPr>
          <p:cNvPicPr>
            <a:picLocks noChangeAspect="1"/>
          </p:cNvPicPr>
          <p:nvPr/>
        </p:nvPicPr>
        <p:blipFill>
          <a:blip r:embed="rId6"/>
          <a:stretch>
            <a:fillRect/>
          </a:stretch>
        </p:blipFill>
        <p:spPr>
          <a:xfrm>
            <a:off x="5795212" y="1851019"/>
            <a:ext cx="12153517" cy="10415298"/>
          </a:xfrm>
          <a:prstGeom prst="rect">
            <a:avLst/>
          </a:prstGeom>
        </p:spPr>
      </p:pic>
      <p:sp>
        <p:nvSpPr>
          <p:cNvPr id="6" name="CuadroTexto 5">
            <a:extLst>
              <a:ext uri="{FF2B5EF4-FFF2-40B4-BE49-F238E27FC236}">
                <a16:creationId xmlns:a16="http://schemas.microsoft.com/office/drawing/2014/main" id="{47FE413F-AB49-D8BE-BDD7-6BF69C001DAE}"/>
              </a:ext>
            </a:extLst>
          </p:cNvPr>
          <p:cNvSpPr txBox="1"/>
          <p:nvPr/>
        </p:nvSpPr>
        <p:spPr>
          <a:xfrm>
            <a:off x="5795212" y="12525350"/>
            <a:ext cx="7793182" cy="646331"/>
          </a:xfrm>
          <a:prstGeom prst="rect">
            <a:avLst/>
          </a:prstGeom>
          <a:noFill/>
        </p:spPr>
        <p:txBody>
          <a:bodyPr wrap="square" rtlCol="0">
            <a:spAutoFit/>
          </a:bodyPr>
          <a:lstStyle/>
          <a:p>
            <a:r>
              <a:rPr lang="es-ES" sz="3600" dirty="0"/>
              <a:t>Fuente: De la Cruz, 2017</a:t>
            </a:r>
          </a:p>
        </p:txBody>
      </p:sp>
      <p:pic>
        <p:nvPicPr>
          <p:cNvPr id="2" name="Audio 1">
            <a:hlinkClick r:id="" action="ppaction://media"/>
            <a:extLst>
              <a:ext uri="{FF2B5EF4-FFF2-40B4-BE49-F238E27FC236}">
                <a16:creationId xmlns:a16="http://schemas.microsoft.com/office/drawing/2014/main" id="{FC2488CF-9582-0E17-E0EA-03F105A68A4B}"/>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4039974227"/>
      </p:ext>
    </p:extLst>
  </p:cSld>
  <p:clrMapOvr>
    <a:masterClrMapping/>
  </p:clrMapOvr>
  <mc:AlternateContent xmlns:mc="http://schemas.openxmlformats.org/markup-compatibility/2006" xmlns:p14="http://schemas.microsoft.com/office/powerpoint/2010/main">
    <mc:Choice Requires="p14">
      <p:transition spd="slow" p14:dur="2000" advTm="57260"/>
    </mc:Choice>
    <mc:Fallback xmlns="">
      <p:transition spd="slow" advTm="572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E0AB0C78-8E8C-E907-AABC-85D39C579251}"/>
            </a:ext>
          </a:extLst>
        </p:cNvPr>
        <p:cNvGrpSpPr/>
        <p:nvPr/>
      </p:nvGrpSpPr>
      <p:grpSpPr>
        <a:xfrm>
          <a:off x="0" y="0"/>
          <a:ext cx="0" cy="0"/>
          <a:chOff x="0" y="0"/>
          <a:chExt cx="0" cy="0"/>
        </a:xfrm>
      </p:grpSpPr>
      <p:sp>
        <p:nvSpPr>
          <p:cNvPr id="17" name="Rectángulo redondeado 16">
            <a:extLst>
              <a:ext uri="{FF2B5EF4-FFF2-40B4-BE49-F238E27FC236}">
                <a16:creationId xmlns:a16="http://schemas.microsoft.com/office/drawing/2014/main" id="{CA2F6BC0-5FB5-FA74-09D5-5CCCC7F43F80}"/>
              </a:ext>
            </a:extLst>
          </p:cNvPr>
          <p:cNvSpPr/>
          <p:nvPr/>
        </p:nvSpPr>
        <p:spPr>
          <a:xfrm>
            <a:off x="-2" y="11468100"/>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701"/>
          </a:p>
        </p:txBody>
      </p:sp>
      <p:pic>
        <p:nvPicPr>
          <p:cNvPr id="21" name="Imagen 20">
            <a:extLst>
              <a:ext uri="{FF2B5EF4-FFF2-40B4-BE49-F238E27FC236}">
                <a16:creationId xmlns:a16="http://schemas.microsoft.com/office/drawing/2014/main" id="{D9AC302D-3EB7-593F-DB61-40EAF853243A}"/>
              </a:ext>
            </a:extLst>
          </p:cNvPr>
          <p:cNvPicPr>
            <a:picLocks noChangeAspect="1"/>
          </p:cNvPicPr>
          <p:nvPr/>
        </p:nvPicPr>
        <p:blipFill>
          <a:blip r:embed="rId5"/>
          <a:stretch>
            <a:fillRect/>
          </a:stretch>
        </p:blipFill>
        <p:spPr>
          <a:xfrm>
            <a:off x="669600" y="11833200"/>
            <a:ext cx="4889500" cy="1384300"/>
          </a:xfrm>
          <a:prstGeom prst="rect">
            <a:avLst/>
          </a:prstGeom>
        </p:spPr>
      </p:pic>
      <p:sp>
        <p:nvSpPr>
          <p:cNvPr id="5" name="Título 4">
            <a:extLst>
              <a:ext uri="{FF2B5EF4-FFF2-40B4-BE49-F238E27FC236}">
                <a16:creationId xmlns:a16="http://schemas.microsoft.com/office/drawing/2014/main" id="{09FA7713-CA8E-48F6-03A3-8ED4F83D2440}"/>
              </a:ext>
            </a:extLst>
          </p:cNvPr>
          <p:cNvSpPr>
            <a:spLocks noGrp="1"/>
          </p:cNvSpPr>
          <p:nvPr>
            <p:ph type="title"/>
          </p:nvPr>
        </p:nvSpPr>
        <p:spPr>
          <a:xfrm>
            <a:off x="2787727" y="-23722"/>
            <a:ext cx="18371691" cy="1954122"/>
          </a:xfrm>
          <a:solidFill>
            <a:schemeClr val="accent6">
              <a:lumMod val="40000"/>
              <a:lumOff val="60000"/>
            </a:schemeClr>
          </a:solidFill>
        </p:spPr>
        <p:txBody>
          <a:bodyPr>
            <a:normAutofit/>
          </a:bodyPr>
          <a:lstStyle/>
          <a:p>
            <a:r>
              <a:rPr lang="es-ES" sz="9200" spc="-300" dirty="0">
                <a:solidFill>
                  <a:srgbClr val="F73A1D"/>
                </a:solidFill>
                <a:latin typeface="IBM Plex Sans" panose="020B0503050203000203" pitchFamily="34" charset="0"/>
              </a:rPr>
              <a:t>Consecuencias sociales a largo plazo</a:t>
            </a:r>
          </a:p>
        </p:txBody>
      </p:sp>
      <p:sp>
        <p:nvSpPr>
          <p:cNvPr id="3" name="Título 1">
            <a:extLst>
              <a:ext uri="{FF2B5EF4-FFF2-40B4-BE49-F238E27FC236}">
                <a16:creationId xmlns:a16="http://schemas.microsoft.com/office/drawing/2014/main" id="{DEB9F9F1-4AB9-6E1D-96E6-D7CC384196A9}"/>
              </a:ext>
            </a:extLst>
          </p:cNvPr>
          <p:cNvSpPr txBox="1">
            <a:spLocks/>
          </p:cNvSpPr>
          <p:nvPr/>
        </p:nvSpPr>
        <p:spPr>
          <a:xfrm>
            <a:off x="17763762" y="11910716"/>
            <a:ext cx="6791312" cy="1635082"/>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CENTRO DE FORMACIÓN Y</a:t>
            </a:r>
          </a:p>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DESARROLLO PROFESIONAL</a:t>
            </a:r>
          </a:p>
        </p:txBody>
      </p:sp>
      <p:pic>
        <p:nvPicPr>
          <p:cNvPr id="6" name="Imagen 5">
            <a:extLst>
              <a:ext uri="{FF2B5EF4-FFF2-40B4-BE49-F238E27FC236}">
                <a16:creationId xmlns:a16="http://schemas.microsoft.com/office/drawing/2014/main" id="{B6B628E2-1FBF-9483-5441-57BE84137204}"/>
              </a:ext>
            </a:extLst>
          </p:cNvPr>
          <p:cNvPicPr>
            <a:picLocks noChangeAspect="1"/>
          </p:cNvPicPr>
          <p:nvPr/>
        </p:nvPicPr>
        <p:blipFill>
          <a:blip r:embed="rId6"/>
          <a:stretch>
            <a:fillRect/>
          </a:stretch>
        </p:blipFill>
        <p:spPr>
          <a:xfrm>
            <a:off x="1647327" y="3294396"/>
            <a:ext cx="21087757" cy="6259684"/>
          </a:xfrm>
          <a:prstGeom prst="rect">
            <a:avLst/>
          </a:prstGeom>
        </p:spPr>
      </p:pic>
      <p:sp>
        <p:nvSpPr>
          <p:cNvPr id="7" name="CuadroTexto 6">
            <a:extLst>
              <a:ext uri="{FF2B5EF4-FFF2-40B4-BE49-F238E27FC236}">
                <a16:creationId xmlns:a16="http://schemas.microsoft.com/office/drawing/2014/main" id="{4C331768-643D-7912-DC5B-11B2C15D5D7A}"/>
              </a:ext>
            </a:extLst>
          </p:cNvPr>
          <p:cNvSpPr txBox="1"/>
          <p:nvPr/>
        </p:nvSpPr>
        <p:spPr>
          <a:xfrm>
            <a:off x="1662509" y="10136604"/>
            <a:ext cx="7793182" cy="646331"/>
          </a:xfrm>
          <a:prstGeom prst="rect">
            <a:avLst/>
          </a:prstGeom>
          <a:noFill/>
        </p:spPr>
        <p:txBody>
          <a:bodyPr wrap="square" rtlCol="0">
            <a:spAutoFit/>
          </a:bodyPr>
          <a:lstStyle/>
          <a:p>
            <a:r>
              <a:rPr lang="es-ES" sz="3600" dirty="0"/>
              <a:t>Fuente: De la Cruz, 2017</a:t>
            </a:r>
          </a:p>
        </p:txBody>
      </p:sp>
      <p:pic>
        <p:nvPicPr>
          <p:cNvPr id="2" name="Audio 1">
            <a:hlinkClick r:id="" action="ppaction://media"/>
            <a:extLst>
              <a:ext uri="{FF2B5EF4-FFF2-40B4-BE49-F238E27FC236}">
                <a16:creationId xmlns:a16="http://schemas.microsoft.com/office/drawing/2014/main" id="{DAA34B48-A008-C4B4-6AC8-C00A7B7A31C6}"/>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4265863726"/>
      </p:ext>
    </p:extLst>
  </p:cSld>
  <p:clrMapOvr>
    <a:masterClrMapping/>
  </p:clrMapOvr>
  <mc:AlternateContent xmlns:mc="http://schemas.openxmlformats.org/markup-compatibility/2006" xmlns:p14="http://schemas.microsoft.com/office/powerpoint/2010/main">
    <mc:Choice Requires="p14">
      <p:transition spd="slow" p14:dur="2000" advTm="38133"/>
    </mc:Choice>
    <mc:Fallback xmlns="">
      <p:transition spd="slow" advTm="381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EEE9E2"/>
        </a:solidFill>
        <a:effectLst/>
      </p:bgPr>
    </p:bg>
    <p:spTree>
      <p:nvGrpSpPr>
        <p:cNvPr id="1" name="">
          <a:extLst>
            <a:ext uri="{FF2B5EF4-FFF2-40B4-BE49-F238E27FC236}">
              <a16:creationId xmlns:a16="http://schemas.microsoft.com/office/drawing/2014/main" id="{9800BF5B-756C-37F9-FFDC-62D4903562DF}"/>
            </a:ext>
          </a:extLst>
        </p:cNvPr>
        <p:cNvGrpSpPr/>
        <p:nvPr/>
      </p:nvGrpSpPr>
      <p:grpSpPr>
        <a:xfrm>
          <a:off x="0" y="0"/>
          <a:ext cx="0" cy="0"/>
          <a:chOff x="0" y="0"/>
          <a:chExt cx="0" cy="0"/>
        </a:xfrm>
      </p:grpSpPr>
      <p:sp>
        <p:nvSpPr>
          <p:cNvPr id="17" name="Rectángulo redondeado 16">
            <a:extLst>
              <a:ext uri="{FF2B5EF4-FFF2-40B4-BE49-F238E27FC236}">
                <a16:creationId xmlns:a16="http://schemas.microsoft.com/office/drawing/2014/main" id="{B63C127E-806B-B320-881E-F991E7FF5E15}"/>
              </a:ext>
            </a:extLst>
          </p:cNvPr>
          <p:cNvSpPr/>
          <p:nvPr/>
        </p:nvSpPr>
        <p:spPr>
          <a:xfrm>
            <a:off x="-2" y="11468100"/>
            <a:ext cx="24382415" cy="3560780"/>
          </a:xfrm>
          <a:prstGeom prst="roundRect">
            <a:avLst/>
          </a:prstGeom>
          <a:noFill/>
          <a:ln>
            <a:solidFill>
              <a:srgbClr val="F421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701"/>
          </a:p>
        </p:txBody>
      </p:sp>
      <p:pic>
        <p:nvPicPr>
          <p:cNvPr id="21" name="Imagen 20">
            <a:extLst>
              <a:ext uri="{FF2B5EF4-FFF2-40B4-BE49-F238E27FC236}">
                <a16:creationId xmlns:a16="http://schemas.microsoft.com/office/drawing/2014/main" id="{4E87603A-E0FB-1F29-C62F-869846187DF5}"/>
              </a:ext>
            </a:extLst>
          </p:cNvPr>
          <p:cNvPicPr>
            <a:picLocks noChangeAspect="1"/>
          </p:cNvPicPr>
          <p:nvPr/>
        </p:nvPicPr>
        <p:blipFill>
          <a:blip r:embed="rId5"/>
          <a:stretch>
            <a:fillRect/>
          </a:stretch>
        </p:blipFill>
        <p:spPr>
          <a:xfrm>
            <a:off x="669600" y="11833200"/>
            <a:ext cx="4889500" cy="1384300"/>
          </a:xfrm>
          <a:prstGeom prst="rect">
            <a:avLst/>
          </a:prstGeom>
        </p:spPr>
      </p:pic>
      <p:sp>
        <p:nvSpPr>
          <p:cNvPr id="5" name="Título 4">
            <a:extLst>
              <a:ext uri="{FF2B5EF4-FFF2-40B4-BE49-F238E27FC236}">
                <a16:creationId xmlns:a16="http://schemas.microsoft.com/office/drawing/2014/main" id="{205084F0-61A3-84F2-4EDE-14F70EE36221}"/>
              </a:ext>
            </a:extLst>
          </p:cNvPr>
          <p:cNvSpPr>
            <a:spLocks noGrp="1"/>
          </p:cNvSpPr>
          <p:nvPr>
            <p:ph type="title"/>
          </p:nvPr>
        </p:nvSpPr>
        <p:spPr/>
        <p:txBody>
          <a:bodyPr/>
          <a:lstStyle/>
          <a:p>
            <a:r>
              <a:rPr lang="es-ES" sz="9200" spc="-300" dirty="0">
                <a:solidFill>
                  <a:srgbClr val="F73A1D"/>
                </a:solidFill>
                <a:latin typeface="IBM Plex Sans" panose="020B0503050203000203" pitchFamily="34" charset="0"/>
              </a:rPr>
              <a:t>Para recordar…</a:t>
            </a:r>
          </a:p>
        </p:txBody>
      </p:sp>
      <p:sp>
        <p:nvSpPr>
          <p:cNvPr id="6" name="Marcador de contenido 5">
            <a:extLst>
              <a:ext uri="{FF2B5EF4-FFF2-40B4-BE49-F238E27FC236}">
                <a16:creationId xmlns:a16="http://schemas.microsoft.com/office/drawing/2014/main" id="{B724181E-419F-BA3F-7466-6BEBD333F296}"/>
              </a:ext>
            </a:extLst>
          </p:cNvPr>
          <p:cNvSpPr>
            <a:spLocks noGrp="1"/>
          </p:cNvSpPr>
          <p:nvPr>
            <p:ph idx="1"/>
          </p:nvPr>
        </p:nvSpPr>
        <p:spPr>
          <a:xfrm>
            <a:off x="1676291" y="3381377"/>
            <a:ext cx="22706122" cy="8972549"/>
          </a:xfrm>
        </p:spPr>
        <p:txBody>
          <a:bodyPr>
            <a:normAutofit/>
          </a:bodyPr>
          <a:lstStyle/>
          <a:p>
            <a:r>
              <a:rPr lang="es-ES" dirty="0">
                <a:latin typeface="IBM Plex Sans" panose="020B0503050203000203" pitchFamily="34" charset="0"/>
              </a:rPr>
              <a:t>Desmitificar y cuestionar la universalidad de las consecuencias</a:t>
            </a:r>
          </a:p>
          <a:p>
            <a:r>
              <a:rPr lang="es-ES" dirty="0">
                <a:latin typeface="IBM Plex Sans" panose="020B0503050203000203" pitchFamily="34" charset="0"/>
              </a:rPr>
              <a:t>Desmontar estereotipos asociados a víctimas de violencia sexual</a:t>
            </a:r>
          </a:p>
          <a:p>
            <a:r>
              <a:rPr lang="es-ES" dirty="0">
                <a:latin typeface="IBM Plex Sans" panose="020B0503050203000203" pitchFamily="34" charset="0"/>
              </a:rPr>
              <a:t>La respuesta que encuentra la mujer en su medio influye en la gravedad de la sintomatología. </a:t>
            </a:r>
          </a:p>
          <a:p>
            <a:r>
              <a:rPr lang="es-ES" dirty="0">
                <a:latin typeface="IBM Plex Sans" panose="020B0503050203000203" pitchFamily="34" charset="0"/>
              </a:rPr>
              <a:t>No favorecer y desmontar la estructura que ampara, normaliza y promueve la violencia sexual</a:t>
            </a:r>
          </a:p>
          <a:p>
            <a:r>
              <a:rPr lang="es-ES" dirty="0">
                <a:latin typeface="IBM Plex Sans" panose="020B0503050203000203" pitchFamily="34" charset="0"/>
              </a:rPr>
              <a:t>Atención a los aspectos somáticos, psicológicos y sociales para identificar posibles víctimas</a:t>
            </a:r>
          </a:p>
          <a:p>
            <a:endParaRPr lang="es-ES" dirty="0">
              <a:latin typeface="IBM Plex Sans" panose="020B0503050203000203" pitchFamily="34" charset="0"/>
            </a:endParaRPr>
          </a:p>
          <a:p>
            <a:endParaRPr lang="es-ES" dirty="0">
              <a:latin typeface="IBM Plex Sans" panose="020B0503050203000203" pitchFamily="34" charset="0"/>
            </a:endParaRPr>
          </a:p>
        </p:txBody>
      </p:sp>
      <p:sp>
        <p:nvSpPr>
          <p:cNvPr id="3" name="Título 1">
            <a:extLst>
              <a:ext uri="{FF2B5EF4-FFF2-40B4-BE49-F238E27FC236}">
                <a16:creationId xmlns:a16="http://schemas.microsoft.com/office/drawing/2014/main" id="{1F3942B9-7DDA-FB8C-F64D-433D67367022}"/>
              </a:ext>
            </a:extLst>
          </p:cNvPr>
          <p:cNvSpPr txBox="1">
            <a:spLocks/>
          </p:cNvSpPr>
          <p:nvPr/>
        </p:nvSpPr>
        <p:spPr>
          <a:xfrm>
            <a:off x="17763762" y="11910716"/>
            <a:ext cx="6791312" cy="1635082"/>
          </a:xfrm>
          <a:prstGeom prst="rect">
            <a:avLst/>
          </a:prstGeom>
        </p:spPr>
        <p:txBody>
          <a:bodyPr vert="horz" lIns="91440" tIns="45720" rIns="91440" bIns="45720" rtlCol="0" anchor="t" anchorCtr="0">
            <a:noAutofit/>
          </a:bodyPr>
          <a:lstStyle>
            <a:lvl1pPr algn="ctr" defTabSz="1828709" rtl="0" eaLnBrk="1" latinLnBrk="0" hangingPunct="1">
              <a:lnSpc>
                <a:spcPct val="90000"/>
              </a:lnSpc>
              <a:spcBef>
                <a:spcPct val="0"/>
              </a:spcBef>
              <a:buNone/>
              <a:defRPr sz="11999" kern="1200">
                <a:solidFill>
                  <a:schemeClr val="tx1"/>
                </a:solidFill>
                <a:latin typeface="+mj-lt"/>
                <a:ea typeface="+mj-ea"/>
                <a:cs typeface="+mj-cs"/>
              </a:defRPr>
            </a:lvl1pPr>
          </a:lstStyle>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CENTRO DE FORMACIÓN Y</a:t>
            </a:r>
          </a:p>
          <a:p>
            <a:pPr algn="l">
              <a:lnSpc>
                <a:spcPts val="2370"/>
              </a:lnSpc>
            </a:pPr>
            <a:endParaRPr lang="es-ES" sz="3600" dirty="0">
              <a:latin typeface="IBM Plex Sans Medium" panose="020B0503050203000203" pitchFamily="34" charset="0"/>
            </a:endParaRPr>
          </a:p>
          <a:p>
            <a:pPr algn="l">
              <a:lnSpc>
                <a:spcPts val="2370"/>
              </a:lnSpc>
            </a:pPr>
            <a:r>
              <a:rPr lang="es-ES" sz="3600" dirty="0">
                <a:latin typeface="IBM Plex Sans Medium" panose="020B0503050203000203" pitchFamily="34" charset="0"/>
              </a:rPr>
              <a:t>DESARROLLO PROFESIONAL</a:t>
            </a:r>
          </a:p>
        </p:txBody>
      </p:sp>
      <p:pic>
        <p:nvPicPr>
          <p:cNvPr id="2" name="Audio 1">
            <a:hlinkClick r:id="" action="ppaction://media"/>
            <a:extLst>
              <a:ext uri="{FF2B5EF4-FFF2-40B4-BE49-F238E27FC236}">
                <a16:creationId xmlns:a16="http://schemas.microsoft.com/office/drawing/2014/main" id="{650E5FFA-0BFF-C4E0-07BE-FC6AFFF3BEA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202497"/>
      </p:ext>
    </p:extLst>
  </p:cSld>
  <p:clrMapOvr>
    <a:masterClrMapping/>
  </p:clrMapOvr>
  <mc:AlternateContent xmlns:mc="http://schemas.openxmlformats.org/markup-compatibility/2006" xmlns:p14="http://schemas.microsoft.com/office/powerpoint/2010/main">
    <mc:Choice Requires="p14">
      <p:transition spd="slow" p14:dur="2000" advTm="47166"/>
    </mc:Choice>
    <mc:Fallback xmlns="">
      <p:transition spd="slow" advTm="471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2129"/>
        </a:solidFill>
        <a:effectLst/>
      </p:bgPr>
    </p:bg>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69E745BF-DB11-7D40-8625-93C5F8BEAE18}"/>
              </a:ext>
            </a:extLst>
          </p:cNvPr>
          <p:cNvPicPr>
            <a:picLocks noChangeAspect="1"/>
          </p:cNvPicPr>
          <p:nvPr/>
        </p:nvPicPr>
        <p:blipFill>
          <a:blip r:embed="rId5"/>
          <a:stretch>
            <a:fillRect/>
          </a:stretch>
        </p:blipFill>
        <p:spPr>
          <a:xfrm>
            <a:off x="15387069" y="5808436"/>
            <a:ext cx="6997700" cy="6997700"/>
          </a:xfrm>
          <a:prstGeom prst="rect">
            <a:avLst/>
          </a:prstGeom>
        </p:spPr>
      </p:pic>
      <p:sp>
        <p:nvSpPr>
          <p:cNvPr id="2" name="CuadroTexto 1">
            <a:extLst>
              <a:ext uri="{FF2B5EF4-FFF2-40B4-BE49-F238E27FC236}">
                <a16:creationId xmlns:a16="http://schemas.microsoft.com/office/drawing/2014/main" id="{BB593EF4-3CBA-DCD4-F670-D24FAF2C5AA0}"/>
              </a:ext>
            </a:extLst>
          </p:cNvPr>
          <p:cNvSpPr txBox="1"/>
          <p:nvPr/>
        </p:nvSpPr>
        <p:spPr>
          <a:xfrm>
            <a:off x="1763486" y="2155371"/>
            <a:ext cx="9601200" cy="2800767"/>
          </a:xfrm>
          <a:prstGeom prst="rect">
            <a:avLst/>
          </a:prstGeom>
          <a:noFill/>
        </p:spPr>
        <p:txBody>
          <a:bodyPr wrap="square" rtlCol="0">
            <a:spAutoFit/>
          </a:bodyPr>
          <a:lstStyle/>
          <a:p>
            <a:r>
              <a:rPr lang="es-ES" sz="8800" dirty="0">
                <a:solidFill>
                  <a:srgbClr val="F42100"/>
                </a:solidFill>
              </a:rPr>
              <a:t>MUCHAS GRACIAS POR SU ATENCIÓN!!</a:t>
            </a:r>
          </a:p>
        </p:txBody>
      </p:sp>
      <p:pic>
        <p:nvPicPr>
          <p:cNvPr id="3" name="Audio 2">
            <a:hlinkClick r:id="" action="ppaction://media"/>
            <a:extLst>
              <a:ext uri="{FF2B5EF4-FFF2-40B4-BE49-F238E27FC236}">
                <a16:creationId xmlns:a16="http://schemas.microsoft.com/office/drawing/2014/main" id="{9895CDBA-508A-B048-C164-571DE9F42C0F}"/>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5244" t="-161075" r="-325244" b="-161075"/>
          <a:stretch>
            <a:fillRect/>
          </a:stretch>
        </p:blipFill>
        <p:spPr>
          <a:xfrm>
            <a:off x="19505811" y="10972800"/>
            <a:ext cx="3657600" cy="2057400"/>
          </a:xfrm>
          <a:prstGeom prst="rect">
            <a:avLst/>
          </a:prstGeom>
        </p:spPr>
      </p:pic>
    </p:spTree>
    <p:extLst>
      <p:ext uri="{BB962C8B-B14F-4D97-AF65-F5344CB8AC3E}">
        <p14:creationId xmlns:p14="http://schemas.microsoft.com/office/powerpoint/2010/main" val="3652499418"/>
      </p:ext>
    </p:extLst>
  </p:cSld>
  <p:clrMapOvr>
    <a:masterClrMapping/>
  </p:clrMapOvr>
  <mc:AlternateContent xmlns:mc="http://schemas.openxmlformats.org/markup-compatibility/2006" xmlns:p14="http://schemas.microsoft.com/office/powerpoint/2010/main">
    <mc:Choice Requires="p14">
      <p:transition spd="slow" p14:dur="2000" advTm="20584"/>
    </mc:Choice>
    <mc:Fallback xmlns="">
      <p:transition spd="slow" advTm="205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2019</TotalTime>
  <Words>1299</Words>
  <Application>Microsoft Office PowerPoint</Application>
  <PresentationFormat>Personalizado</PresentationFormat>
  <Paragraphs>158</Paragraphs>
  <Slides>23</Slides>
  <Notes>13</Notes>
  <HiddenSlides>0</HiddenSlides>
  <MMClips>23</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23</vt:i4>
      </vt:variant>
    </vt:vector>
  </HeadingPairs>
  <TitlesOfParts>
    <vt:vector size="29" baseType="lpstr">
      <vt:lpstr>Arial</vt:lpstr>
      <vt:lpstr>Calibri</vt:lpstr>
      <vt:lpstr>Calibri Light</vt:lpstr>
      <vt:lpstr>IBM Plex Sans</vt:lpstr>
      <vt:lpstr>IBM Plex Sans Medium</vt:lpstr>
      <vt:lpstr>Tema de Office</vt:lpstr>
      <vt:lpstr>ESTRATEGIAS Y HERRAMIENTAS PARA PREVENIR LAS VIOLENCIAS SEXUALES   </vt:lpstr>
      <vt:lpstr> 1. Marco jurídico internacional y nacional para la garantía de la libertad sexual, la prevención y la sanción de la violencia sexual.  2. Aspectos socioculturales de la violencia sexual: tipos de violencia y cifras.  3. Consecuencias para las víctimas.  4. Perfil del victimario: Modelos de análisis.  5. Principios de actuación ante situaciones de violencia sexual en el entorno universitario.  6. Protocolo para la prevención, detección y actuación frente al acoso sexual, por razón de sexo, por orientación sexual e identidad y/o expresión de género.   </vt:lpstr>
      <vt:lpstr>3. Consecuencias para las víctimas </vt:lpstr>
      <vt:lpstr>Consecuencias violencia sexual</vt:lpstr>
      <vt:lpstr>Fases consecuencias (Soria y Hernández, 1994)</vt:lpstr>
      <vt:lpstr>Clasificación de consecuencias</vt:lpstr>
      <vt:lpstr>Consecuencias a corto plazo</vt:lpstr>
      <vt:lpstr>Consecuencias somáticas a corto plazo</vt:lpstr>
      <vt:lpstr>Consecuencias psicológicas a corto plazo</vt:lpstr>
      <vt:lpstr>Consecuencias psicológicas a corto plazo</vt:lpstr>
      <vt:lpstr>Consecuencias conductuales</vt:lpstr>
      <vt:lpstr>Consecuencias conductuales/ fisiológicas</vt:lpstr>
      <vt:lpstr>Nivel emocional</vt:lpstr>
      <vt:lpstr>Nivel emocional</vt:lpstr>
      <vt:lpstr>Consecuencias cognitivas</vt:lpstr>
      <vt:lpstr>Consecuencias sexuales</vt:lpstr>
      <vt:lpstr>Consecuencias sociales a corto plazo</vt:lpstr>
      <vt:lpstr>Consecuencias a largo plazo</vt:lpstr>
      <vt:lpstr>Consecuencias somáticas a largo plazo</vt:lpstr>
      <vt:lpstr>Consecuencias psicológicas a largo plazo</vt:lpstr>
      <vt:lpstr>Consecuencias sociales a largo plazo</vt:lpstr>
      <vt:lpstr>Para recordar…</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Microsoft Office User</dc:creator>
  <cp:lastModifiedBy>Maria Martinez Marin</cp:lastModifiedBy>
  <cp:revision>35</cp:revision>
  <dcterms:created xsi:type="dcterms:W3CDTF">2023-07-12T12:00:34Z</dcterms:created>
  <dcterms:modified xsi:type="dcterms:W3CDTF">2026-05-03T11:04:51Z</dcterms:modified>
</cp:coreProperties>
</file>