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8.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9.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72" r:id="rId1"/>
  </p:sldMasterIdLst>
  <p:notesMasterIdLst>
    <p:notesMasterId r:id="rId27"/>
  </p:notesMasterIdLst>
  <p:sldIdLst>
    <p:sldId id="266" r:id="rId2"/>
    <p:sldId id="273" r:id="rId3"/>
    <p:sldId id="341" r:id="rId4"/>
    <p:sldId id="300" r:id="rId5"/>
    <p:sldId id="314" r:id="rId6"/>
    <p:sldId id="315" r:id="rId7"/>
    <p:sldId id="316" r:id="rId8"/>
    <p:sldId id="302" r:id="rId9"/>
    <p:sldId id="301" r:id="rId10"/>
    <p:sldId id="303" r:id="rId11"/>
    <p:sldId id="318" r:id="rId12"/>
    <p:sldId id="319" r:id="rId13"/>
    <p:sldId id="328" r:id="rId14"/>
    <p:sldId id="317" r:id="rId15"/>
    <p:sldId id="278" r:id="rId16"/>
    <p:sldId id="330" r:id="rId17"/>
    <p:sldId id="331" r:id="rId18"/>
    <p:sldId id="322" r:id="rId19"/>
    <p:sldId id="325" r:id="rId20"/>
    <p:sldId id="329" r:id="rId21"/>
    <p:sldId id="332" r:id="rId22"/>
    <p:sldId id="323" r:id="rId23"/>
    <p:sldId id="336" r:id="rId24"/>
    <p:sldId id="337" r:id="rId25"/>
    <p:sldId id="272" r:id="rId26"/>
  </p:sldIdLst>
  <p:sldSz cx="24382413"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21" userDrawn="1">
          <p15:clr>
            <a:srgbClr val="A4A3A4"/>
          </p15:clr>
        </p15:guide>
        <p15:guide id="2" pos="421" userDrawn="1">
          <p15:clr>
            <a:srgbClr val="A4A3A4"/>
          </p15:clr>
        </p15:guide>
        <p15:guide id="3" pos="14938" userDrawn="1">
          <p15:clr>
            <a:srgbClr val="A4A3A4"/>
          </p15:clr>
        </p15:guide>
        <p15:guide id="4" orient="horz" pos="6861" userDrawn="1">
          <p15:clr>
            <a:srgbClr val="A4A3A4"/>
          </p15:clr>
        </p15:guide>
        <p15:guide id="5" orient="horz" pos="6405" userDrawn="1">
          <p15:clr>
            <a:srgbClr val="A4A3A4"/>
          </p15:clr>
        </p15:guide>
        <p15:guide id="6" pos="4141" userDrawn="1">
          <p15:clr>
            <a:srgbClr val="A4A3A4"/>
          </p15:clr>
        </p15:guide>
        <p15:guide id="7" pos="7861" userDrawn="1">
          <p15:clr>
            <a:srgbClr val="A4A3A4"/>
          </p15:clr>
        </p15:guide>
        <p15:guide id="8" pos="11626" userDrawn="1">
          <p15:clr>
            <a:srgbClr val="A4A3A4"/>
          </p15:clr>
        </p15:guide>
        <p15:guide id="9" orient="horz" pos="421" userDrawn="1">
          <p15:clr>
            <a:srgbClr val="A4A3A4"/>
          </p15:clr>
        </p15:guide>
        <p15:guide id="10" orient="horz" pos="1008" userDrawn="1">
          <p15:clr>
            <a:srgbClr val="A4A3A4"/>
          </p15:clr>
        </p15:guide>
        <p15:guide id="11" orient="horz" pos="1597" userDrawn="1">
          <p15:clr>
            <a:srgbClr val="A4A3A4"/>
          </p15:clr>
        </p15:guide>
        <p15:guide id="12" pos="3733" userDrawn="1">
          <p15:clr>
            <a:srgbClr val="A4A3A4"/>
          </p15:clr>
        </p15:guide>
        <p15:guide id="13" pos="7498" userDrawn="1">
          <p15:clr>
            <a:srgbClr val="A4A3A4"/>
          </p15:clr>
        </p15:guide>
        <p15:guide id="14" pos="11149" userDrawn="1">
          <p15:clr>
            <a:srgbClr val="A4A3A4"/>
          </p15:clr>
        </p15:guide>
        <p15:guide id="15" orient="horz" pos="8640" userDrawn="1">
          <p15:clr>
            <a:srgbClr val="A4A3A4"/>
          </p15:clr>
        </p15:guide>
        <p15:guide id="16" orient="horz" userDrawn="1">
          <p15:clr>
            <a:srgbClr val="A4A3A4"/>
          </p15:clr>
        </p15:guide>
        <p15:guide id="17" userDrawn="1">
          <p15:clr>
            <a:srgbClr val="A4A3A4"/>
          </p15:clr>
        </p15:guide>
        <p15:guide id="18" pos="15359" userDrawn="1">
          <p15:clr>
            <a:srgbClr val="A4A3A4"/>
          </p15:clr>
        </p15:guide>
        <p15:guide id="19" orient="horz" pos="7632" userDrawn="1">
          <p15:clr>
            <a:srgbClr val="A4A3A4"/>
          </p15:clr>
        </p15:guide>
        <p15:guide id="20" orient="horz" pos="7224" userDrawn="1">
          <p15:clr>
            <a:srgbClr val="A4A3A4"/>
          </p15:clr>
        </p15:guide>
        <p15:guide id="21" orient="horz" pos="8312" userDrawn="1">
          <p15:clr>
            <a:srgbClr val="A4A3A4"/>
          </p15:clr>
        </p15:guide>
        <p15:guide id="22" orient="horz" pos="7450" userDrawn="1">
          <p15:clr>
            <a:srgbClr val="A4A3A4"/>
          </p15:clr>
        </p15:guide>
        <p15:guide id="23" orient="horz" pos="79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9E2"/>
    <a:srgbClr val="F42100"/>
    <a:srgbClr val="F3B29A"/>
    <a:srgbClr val="E68E61"/>
    <a:srgbClr val="E68E5C"/>
    <a:srgbClr val="002129"/>
    <a:srgbClr val="EDE9E3"/>
    <a:srgbClr val="DCD5CC"/>
    <a:srgbClr val="EDE9E2"/>
    <a:srgbClr val="DED5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23" autoAdjust="0"/>
    <p:restoredTop sz="84967" autoAdjust="0"/>
  </p:normalViewPr>
  <p:slideViewPr>
    <p:cSldViewPr snapToGrid="0" snapToObjects="1" showGuides="1">
      <p:cViewPr varScale="1">
        <p:scale>
          <a:sx n="35" d="100"/>
          <a:sy n="35" d="100"/>
        </p:scale>
        <p:origin x="1243" y="19"/>
      </p:cViewPr>
      <p:guideLst>
        <p:guide orient="horz" pos="8221"/>
        <p:guide pos="421"/>
        <p:guide pos="14938"/>
        <p:guide orient="horz" pos="6861"/>
        <p:guide orient="horz" pos="6405"/>
        <p:guide pos="4141"/>
        <p:guide pos="7861"/>
        <p:guide pos="11626"/>
        <p:guide orient="horz" pos="421"/>
        <p:guide orient="horz" pos="1008"/>
        <p:guide orient="horz" pos="1597"/>
        <p:guide pos="3733"/>
        <p:guide pos="7498"/>
        <p:guide pos="11149"/>
        <p:guide orient="horz" pos="8640"/>
        <p:guide orient="horz"/>
        <p:guide/>
        <p:guide pos="15359"/>
        <p:guide orient="horz" pos="7632"/>
        <p:guide orient="horz" pos="7224"/>
        <p:guide orient="horz" pos="8312"/>
        <p:guide orient="horz" pos="7450"/>
        <p:guide orient="horz" pos="7949"/>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57" d="100"/>
        <a:sy n="5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11.xml.rels><?xml version="1.0" encoding="UTF-8" standalone="yes"?>
<Relationships xmlns="http://schemas.openxmlformats.org/package/2006/relationships"><Relationship Id="rId1" Type="http://schemas.openxmlformats.org/officeDocument/2006/relationships/image" Target="../media/image12.png"/></Relationships>
</file>

<file path=ppt/diagrams/_rels/data3.xml.rels><?xml version="1.0" encoding="UTF-8" standalone="yes"?>
<Relationships xmlns="http://schemas.openxmlformats.org/package/2006/relationships"><Relationship Id="rId1" Type="http://schemas.openxmlformats.org/officeDocument/2006/relationships/hyperlink" Target="https://medlineplus.gov/spanish/ency/patientinstructions/000771.htm" TargetMode="External"/></Relationships>
</file>

<file path=ppt/diagrams/_rels/drawing11.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3.xml.rels><?xml version="1.0" encoding="UTF-8" standalone="yes"?>
<Relationships xmlns="http://schemas.openxmlformats.org/package/2006/relationships"><Relationship Id="rId1" Type="http://schemas.openxmlformats.org/officeDocument/2006/relationships/hyperlink" Target="https://medlineplus.gov/spanish/ency/patientinstructions/000771.htm"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240A56-4178-4070-8055-44CBDCC49D7F}" type="doc">
      <dgm:prSet loTypeId="urn:microsoft.com/office/officeart/2005/8/layout/vList2" loCatId="list" qsTypeId="urn:microsoft.com/office/officeart/2005/8/quickstyle/simple2" qsCatId="simple" csTypeId="urn:microsoft.com/office/officeart/2005/8/colors/colorful1" csCatId="colorful" phldr="1"/>
      <dgm:spPr/>
      <dgm:t>
        <a:bodyPr/>
        <a:lstStyle/>
        <a:p>
          <a:endParaRPr lang="es-ES"/>
        </a:p>
      </dgm:t>
    </dgm:pt>
    <dgm:pt modelId="{D1A2BFDC-B059-46C3-9829-45135D632EA3}">
      <dgm:prSet/>
      <dgm:spPr/>
      <dgm:t>
        <a:bodyPr/>
        <a:lstStyle/>
        <a:p>
          <a:r>
            <a:rPr lang="es-ES" b="0" i="0" baseline="0" dirty="0"/>
            <a:t>1. Definición y tipos de violencia sexual</a:t>
          </a:r>
          <a:endParaRPr lang="es-ES" dirty="0"/>
        </a:p>
      </dgm:t>
    </dgm:pt>
    <dgm:pt modelId="{80137D1D-5261-4CEF-8021-D9BC59798422}" type="parTrans" cxnId="{3571AF31-99CD-4D30-BF89-4B16E9DBC5E9}">
      <dgm:prSet/>
      <dgm:spPr/>
      <dgm:t>
        <a:bodyPr/>
        <a:lstStyle/>
        <a:p>
          <a:endParaRPr lang="es-ES"/>
        </a:p>
      </dgm:t>
    </dgm:pt>
    <dgm:pt modelId="{E5531CEC-D8B3-45B1-9699-ED958079EA12}" type="sibTrans" cxnId="{3571AF31-99CD-4D30-BF89-4B16E9DBC5E9}">
      <dgm:prSet/>
      <dgm:spPr/>
      <dgm:t>
        <a:bodyPr/>
        <a:lstStyle/>
        <a:p>
          <a:endParaRPr lang="es-ES"/>
        </a:p>
      </dgm:t>
    </dgm:pt>
    <dgm:pt modelId="{7AF05859-1CE4-4734-92CE-51DE3B280B15}">
      <dgm:prSet/>
      <dgm:spPr/>
      <dgm:t>
        <a:bodyPr/>
        <a:lstStyle/>
        <a:p>
          <a:r>
            <a:rPr lang="es-ES" b="0" i="0" baseline="0" dirty="0"/>
            <a:t>2. Algunas </a:t>
          </a:r>
          <a:r>
            <a:rPr lang="es-ES" dirty="0"/>
            <a:t>c</a:t>
          </a:r>
          <a:r>
            <a:rPr lang="es-ES" b="0" i="0" baseline="0" dirty="0"/>
            <a:t>ifras</a:t>
          </a:r>
          <a:endParaRPr lang="es-ES" dirty="0"/>
        </a:p>
      </dgm:t>
    </dgm:pt>
    <dgm:pt modelId="{044CF195-0F37-49CF-B068-E7A68909640A}" type="parTrans" cxnId="{532B9D84-57C6-4C53-9C3F-BE6E480512F7}">
      <dgm:prSet/>
      <dgm:spPr/>
      <dgm:t>
        <a:bodyPr/>
        <a:lstStyle/>
        <a:p>
          <a:endParaRPr lang="es-ES"/>
        </a:p>
      </dgm:t>
    </dgm:pt>
    <dgm:pt modelId="{A36D63E5-E613-41BA-96E9-0E378FC2C232}" type="sibTrans" cxnId="{532B9D84-57C6-4C53-9C3F-BE6E480512F7}">
      <dgm:prSet/>
      <dgm:spPr/>
      <dgm:t>
        <a:bodyPr/>
        <a:lstStyle/>
        <a:p>
          <a:endParaRPr lang="es-ES"/>
        </a:p>
      </dgm:t>
    </dgm:pt>
    <dgm:pt modelId="{7EF28CA4-3CD2-4F47-BAE1-9B7DBF8FB8FA}">
      <dgm:prSet/>
      <dgm:spPr/>
      <dgm:t>
        <a:bodyPr/>
        <a:lstStyle/>
        <a:p>
          <a:r>
            <a:rPr lang="es-ES" b="0" i="0" baseline="0" dirty="0"/>
            <a:t>3. ¿Qué la sostiene y permite?</a:t>
          </a:r>
          <a:endParaRPr lang="es-ES" dirty="0"/>
        </a:p>
      </dgm:t>
    </dgm:pt>
    <dgm:pt modelId="{34509848-2ABE-43C8-93FF-ABD619196D67}" type="parTrans" cxnId="{D4361F27-CAC2-4CEE-8B4A-D47675A60549}">
      <dgm:prSet/>
      <dgm:spPr/>
      <dgm:t>
        <a:bodyPr/>
        <a:lstStyle/>
        <a:p>
          <a:endParaRPr lang="es-ES"/>
        </a:p>
      </dgm:t>
    </dgm:pt>
    <dgm:pt modelId="{27F2E8F8-EAD1-4C28-80E3-AA73DD3E2C8D}" type="sibTrans" cxnId="{D4361F27-CAC2-4CEE-8B4A-D47675A60549}">
      <dgm:prSet/>
      <dgm:spPr/>
      <dgm:t>
        <a:bodyPr/>
        <a:lstStyle/>
        <a:p>
          <a:endParaRPr lang="es-ES"/>
        </a:p>
      </dgm:t>
    </dgm:pt>
    <dgm:pt modelId="{31E7853C-3521-446D-A7AE-5237A41D4E69}" type="pres">
      <dgm:prSet presAssocID="{81240A56-4178-4070-8055-44CBDCC49D7F}" presName="linear" presStyleCnt="0">
        <dgm:presLayoutVars>
          <dgm:animLvl val="lvl"/>
          <dgm:resizeHandles val="exact"/>
        </dgm:presLayoutVars>
      </dgm:prSet>
      <dgm:spPr/>
    </dgm:pt>
    <dgm:pt modelId="{2CCC78B6-0180-41D4-B9A7-3B87A5EDB49B}" type="pres">
      <dgm:prSet presAssocID="{D1A2BFDC-B059-46C3-9829-45135D632EA3}" presName="parentText" presStyleLbl="node1" presStyleIdx="0" presStyleCnt="3" custLinFactNeighborY="-54130">
        <dgm:presLayoutVars>
          <dgm:chMax val="0"/>
          <dgm:bulletEnabled val="1"/>
        </dgm:presLayoutVars>
      </dgm:prSet>
      <dgm:spPr/>
    </dgm:pt>
    <dgm:pt modelId="{D0013018-71A2-446A-920B-398CE4DA350D}" type="pres">
      <dgm:prSet presAssocID="{E5531CEC-D8B3-45B1-9699-ED958079EA12}" presName="spacer" presStyleCnt="0"/>
      <dgm:spPr/>
    </dgm:pt>
    <dgm:pt modelId="{06957D77-FC44-4E8D-AF3E-61D218A9EAD7}" type="pres">
      <dgm:prSet presAssocID="{7AF05859-1CE4-4734-92CE-51DE3B280B15}" presName="parentText" presStyleLbl="node1" presStyleIdx="1" presStyleCnt="3">
        <dgm:presLayoutVars>
          <dgm:chMax val="0"/>
          <dgm:bulletEnabled val="1"/>
        </dgm:presLayoutVars>
      </dgm:prSet>
      <dgm:spPr/>
    </dgm:pt>
    <dgm:pt modelId="{B8FCC765-A3B2-440F-A07B-92010EE60E39}" type="pres">
      <dgm:prSet presAssocID="{A36D63E5-E613-41BA-96E9-0E378FC2C232}" presName="spacer" presStyleCnt="0"/>
      <dgm:spPr/>
    </dgm:pt>
    <dgm:pt modelId="{80E5D025-F78C-4BC6-AB03-B82B2584E7FF}" type="pres">
      <dgm:prSet presAssocID="{7EF28CA4-3CD2-4F47-BAE1-9B7DBF8FB8FA}" presName="parentText" presStyleLbl="node1" presStyleIdx="2" presStyleCnt="3">
        <dgm:presLayoutVars>
          <dgm:chMax val="0"/>
          <dgm:bulletEnabled val="1"/>
        </dgm:presLayoutVars>
      </dgm:prSet>
      <dgm:spPr/>
    </dgm:pt>
  </dgm:ptLst>
  <dgm:cxnLst>
    <dgm:cxn modelId="{D4361F27-CAC2-4CEE-8B4A-D47675A60549}" srcId="{81240A56-4178-4070-8055-44CBDCC49D7F}" destId="{7EF28CA4-3CD2-4F47-BAE1-9B7DBF8FB8FA}" srcOrd="2" destOrd="0" parTransId="{34509848-2ABE-43C8-93FF-ABD619196D67}" sibTransId="{27F2E8F8-EAD1-4C28-80E3-AA73DD3E2C8D}"/>
    <dgm:cxn modelId="{3571AF31-99CD-4D30-BF89-4B16E9DBC5E9}" srcId="{81240A56-4178-4070-8055-44CBDCC49D7F}" destId="{D1A2BFDC-B059-46C3-9829-45135D632EA3}" srcOrd="0" destOrd="0" parTransId="{80137D1D-5261-4CEF-8021-D9BC59798422}" sibTransId="{E5531CEC-D8B3-45B1-9699-ED958079EA12}"/>
    <dgm:cxn modelId="{A6165E46-B5C5-48EF-A377-87AD8597E8C0}" type="presOf" srcId="{7AF05859-1CE4-4734-92CE-51DE3B280B15}" destId="{06957D77-FC44-4E8D-AF3E-61D218A9EAD7}" srcOrd="0" destOrd="0" presId="urn:microsoft.com/office/officeart/2005/8/layout/vList2"/>
    <dgm:cxn modelId="{532B9D84-57C6-4C53-9C3F-BE6E480512F7}" srcId="{81240A56-4178-4070-8055-44CBDCC49D7F}" destId="{7AF05859-1CE4-4734-92CE-51DE3B280B15}" srcOrd="1" destOrd="0" parTransId="{044CF195-0F37-49CF-B068-E7A68909640A}" sibTransId="{A36D63E5-E613-41BA-96E9-0E378FC2C232}"/>
    <dgm:cxn modelId="{AA96F594-0173-4E82-948A-270529F5957C}" type="presOf" srcId="{D1A2BFDC-B059-46C3-9829-45135D632EA3}" destId="{2CCC78B6-0180-41D4-B9A7-3B87A5EDB49B}" srcOrd="0" destOrd="0" presId="urn:microsoft.com/office/officeart/2005/8/layout/vList2"/>
    <dgm:cxn modelId="{0D2471AA-77B5-48A9-A931-C19057C79099}" type="presOf" srcId="{81240A56-4178-4070-8055-44CBDCC49D7F}" destId="{31E7853C-3521-446D-A7AE-5237A41D4E69}" srcOrd="0" destOrd="0" presId="urn:microsoft.com/office/officeart/2005/8/layout/vList2"/>
    <dgm:cxn modelId="{BFE487C1-CF0F-4572-831F-127AAD6AA0F0}" type="presOf" srcId="{7EF28CA4-3CD2-4F47-BAE1-9B7DBF8FB8FA}" destId="{80E5D025-F78C-4BC6-AB03-B82B2584E7FF}" srcOrd="0" destOrd="0" presId="urn:microsoft.com/office/officeart/2005/8/layout/vList2"/>
    <dgm:cxn modelId="{86C7A2E9-1A67-4389-815D-754B87EF7806}" type="presParOf" srcId="{31E7853C-3521-446D-A7AE-5237A41D4E69}" destId="{2CCC78B6-0180-41D4-B9A7-3B87A5EDB49B}" srcOrd="0" destOrd="0" presId="urn:microsoft.com/office/officeart/2005/8/layout/vList2"/>
    <dgm:cxn modelId="{B40BBEA3-AB63-456E-8D26-6623105E380C}" type="presParOf" srcId="{31E7853C-3521-446D-A7AE-5237A41D4E69}" destId="{D0013018-71A2-446A-920B-398CE4DA350D}" srcOrd="1" destOrd="0" presId="urn:microsoft.com/office/officeart/2005/8/layout/vList2"/>
    <dgm:cxn modelId="{EB1CB209-CCA5-4E31-A63B-DE64D106D18D}" type="presParOf" srcId="{31E7853C-3521-446D-A7AE-5237A41D4E69}" destId="{06957D77-FC44-4E8D-AF3E-61D218A9EAD7}" srcOrd="2" destOrd="0" presId="urn:microsoft.com/office/officeart/2005/8/layout/vList2"/>
    <dgm:cxn modelId="{D8434D4B-6104-4981-8D2B-E37DA93118F5}" type="presParOf" srcId="{31E7853C-3521-446D-A7AE-5237A41D4E69}" destId="{B8FCC765-A3B2-440F-A07B-92010EE60E39}" srcOrd="3" destOrd="0" presId="urn:microsoft.com/office/officeart/2005/8/layout/vList2"/>
    <dgm:cxn modelId="{E9F826A6-3D3D-4F23-A1B2-E70DCA26CB90}" type="presParOf" srcId="{31E7853C-3521-446D-A7AE-5237A41D4E69}" destId="{80E5D025-F78C-4BC6-AB03-B82B2584E7FF}" srcOrd="4"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9BB460D-5959-45B3-B165-E11F131596B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s-ES"/>
        </a:p>
      </dgm:t>
    </dgm:pt>
    <dgm:pt modelId="{19267CCC-DD9C-45AD-907C-F9CD8724814A}">
      <dgm:prSet custT="1"/>
      <dgm:spPr/>
      <dgm:t>
        <a:bodyPr/>
        <a:lstStyle/>
        <a:p>
          <a:r>
            <a:rPr lang="es-ES" sz="4800" b="0" dirty="0">
              <a:solidFill>
                <a:srgbClr val="FF0000"/>
              </a:solidFill>
            </a:rPr>
            <a:t>El Neo-Sexismo propicia creencias ERRONEAS SOBRE VIOLENCIA SEXUAL</a:t>
          </a:r>
          <a:endParaRPr lang="es-ES" sz="4800" dirty="0">
            <a:solidFill>
              <a:srgbClr val="FF0000"/>
            </a:solidFill>
          </a:endParaRPr>
        </a:p>
      </dgm:t>
    </dgm:pt>
    <dgm:pt modelId="{00537484-B34A-4B59-A8E9-6111BA405F1A}" type="parTrans" cxnId="{14AEA58B-9CDB-4768-9F52-847A0CE1D266}">
      <dgm:prSet/>
      <dgm:spPr/>
      <dgm:t>
        <a:bodyPr/>
        <a:lstStyle/>
        <a:p>
          <a:endParaRPr lang="es-ES"/>
        </a:p>
      </dgm:t>
    </dgm:pt>
    <dgm:pt modelId="{92B92B49-C61D-473A-9BC2-E8B7957B4B6E}" type="sibTrans" cxnId="{14AEA58B-9CDB-4768-9F52-847A0CE1D266}">
      <dgm:prSet/>
      <dgm:spPr/>
      <dgm:t>
        <a:bodyPr/>
        <a:lstStyle/>
        <a:p>
          <a:endParaRPr lang="es-ES"/>
        </a:p>
      </dgm:t>
    </dgm:pt>
    <dgm:pt modelId="{02223769-1233-47E3-8B1B-F6C344455A1F}" type="pres">
      <dgm:prSet presAssocID="{F9BB460D-5959-45B3-B165-E11F131596B2}" presName="linear" presStyleCnt="0">
        <dgm:presLayoutVars>
          <dgm:animLvl val="lvl"/>
          <dgm:resizeHandles val="exact"/>
        </dgm:presLayoutVars>
      </dgm:prSet>
      <dgm:spPr/>
    </dgm:pt>
    <dgm:pt modelId="{910C0372-9E05-4BC0-8A52-F99255B983B9}" type="pres">
      <dgm:prSet presAssocID="{19267CCC-DD9C-45AD-907C-F9CD8724814A}" presName="parentText" presStyleLbl="node1" presStyleIdx="0" presStyleCnt="1" custScaleY="101306" custLinFactNeighborX="5735" custLinFactNeighborY="-5676">
        <dgm:presLayoutVars>
          <dgm:chMax val="0"/>
          <dgm:bulletEnabled val="1"/>
        </dgm:presLayoutVars>
      </dgm:prSet>
      <dgm:spPr/>
    </dgm:pt>
  </dgm:ptLst>
  <dgm:cxnLst>
    <dgm:cxn modelId="{14AEA58B-9CDB-4768-9F52-847A0CE1D266}" srcId="{F9BB460D-5959-45B3-B165-E11F131596B2}" destId="{19267CCC-DD9C-45AD-907C-F9CD8724814A}" srcOrd="0" destOrd="0" parTransId="{00537484-B34A-4B59-A8E9-6111BA405F1A}" sibTransId="{92B92B49-C61D-473A-9BC2-E8B7957B4B6E}"/>
    <dgm:cxn modelId="{741A5AA5-9955-4117-83CC-58EAE3936DE0}" type="presOf" srcId="{F9BB460D-5959-45B3-B165-E11F131596B2}" destId="{02223769-1233-47E3-8B1B-F6C344455A1F}" srcOrd="0" destOrd="0" presId="urn:microsoft.com/office/officeart/2005/8/layout/vList2"/>
    <dgm:cxn modelId="{161D87EB-9DB6-44D1-8724-3B8423CBC7C4}" type="presOf" srcId="{19267CCC-DD9C-45AD-907C-F9CD8724814A}" destId="{910C0372-9E05-4BC0-8A52-F99255B983B9}" srcOrd="0" destOrd="0" presId="urn:microsoft.com/office/officeart/2005/8/layout/vList2"/>
    <dgm:cxn modelId="{11ADE0B3-8750-4BE0-9D82-09541B82FD54}" type="presParOf" srcId="{02223769-1233-47E3-8B1B-F6C344455A1F}" destId="{910C0372-9E05-4BC0-8A52-F99255B983B9}" srcOrd="0" destOrd="0" presId="urn:microsoft.com/office/officeart/2005/8/layout/vList2"/>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F733941-FBD0-4D71-B860-43F4FC0DEA8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ES"/>
        </a:p>
      </dgm:t>
    </dgm:pt>
    <dgm:pt modelId="{6BE4408B-BF3D-4FB0-B71F-827A27AE2650}">
      <dgm:prSet/>
      <dgm:spPr/>
      <dgm:t>
        <a:bodyPr/>
        <a:lstStyle/>
        <a:p>
          <a:r>
            <a:rPr lang="es-ES_tradnl" dirty="0"/>
            <a:t>SILENCIO</a:t>
          </a:r>
          <a:endParaRPr lang="es-ES" dirty="0"/>
        </a:p>
      </dgm:t>
    </dgm:pt>
    <dgm:pt modelId="{C1659A0C-6D29-4ABA-9A13-3D70E78B1236}" type="parTrans" cxnId="{84629CBD-54A0-4A08-944E-59A36638F64B}">
      <dgm:prSet/>
      <dgm:spPr/>
      <dgm:t>
        <a:bodyPr/>
        <a:lstStyle/>
        <a:p>
          <a:endParaRPr lang="es-ES"/>
        </a:p>
      </dgm:t>
    </dgm:pt>
    <dgm:pt modelId="{DF0B4D8A-FBE3-44C9-B6EE-51D16F44ADF0}" type="sibTrans" cxnId="{84629CBD-54A0-4A08-944E-59A36638F64B}">
      <dgm:prSet/>
      <dgm:spPr/>
      <dgm:t>
        <a:bodyPr/>
        <a:lstStyle/>
        <a:p>
          <a:endParaRPr lang="es-ES"/>
        </a:p>
      </dgm:t>
    </dgm:pt>
    <dgm:pt modelId="{EAF2DACD-A68E-4E7B-9EDC-10518683137A}">
      <dgm:prSet/>
      <dgm:spPr/>
      <dgm:t>
        <a:bodyPr/>
        <a:lstStyle/>
        <a:p>
          <a:r>
            <a:rPr lang="es-ES_tradnl"/>
            <a:t>Vinculado a la vergüenza</a:t>
          </a:r>
          <a:endParaRPr lang="es-ES"/>
        </a:p>
      </dgm:t>
    </dgm:pt>
    <dgm:pt modelId="{7FA7CE84-6F4F-41F4-A184-2F52FEC0C8EF}" type="parTrans" cxnId="{09BFCD61-DE8E-4283-A2AA-E3BE6C0E9F51}">
      <dgm:prSet/>
      <dgm:spPr/>
      <dgm:t>
        <a:bodyPr/>
        <a:lstStyle/>
        <a:p>
          <a:endParaRPr lang="es-ES"/>
        </a:p>
      </dgm:t>
    </dgm:pt>
    <dgm:pt modelId="{88B49F94-AF5D-492E-899B-99256DB67F7F}" type="sibTrans" cxnId="{09BFCD61-DE8E-4283-A2AA-E3BE6C0E9F51}">
      <dgm:prSet/>
      <dgm:spPr/>
      <dgm:t>
        <a:bodyPr/>
        <a:lstStyle/>
        <a:p>
          <a:endParaRPr lang="es-ES"/>
        </a:p>
      </dgm:t>
    </dgm:pt>
    <dgm:pt modelId="{BF96F553-46A4-4FB5-B6E0-51835529B0C5}">
      <dgm:prSet/>
      <dgm:spPr/>
      <dgm:t>
        <a:bodyPr/>
        <a:lstStyle/>
        <a:p>
          <a:r>
            <a:rPr lang="es-ES_tradnl" dirty="0"/>
            <a:t> Culpa</a:t>
          </a:r>
          <a:endParaRPr lang="es-ES" dirty="0"/>
        </a:p>
      </dgm:t>
    </dgm:pt>
    <dgm:pt modelId="{1E13E657-C76E-428C-BCD7-1F58957D8AF6}" type="parTrans" cxnId="{8D61501A-A9C0-473B-94C4-6FDB1BBD57B4}">
      <dgm:prSet/>
      <dgm:spPr/>
      <dgm:t>
        <a:bodyPr/>
        <a:lstStyle/>
        <a:p>
          <a:endParaRPr lang="es-ES"/>
        </a:p>
      </dgm:t>
    </dgm:pt>
    <dgm:pt modelId="{7C699B11-5356-40DA-8AC9-B0162E35A16C}" type="sibTrans" cxnId="{8D61501A-A9C0-473B-94C4-6FDB1BBD57B4}">
      <dgm:prSet/>
      <dgm:spPr/>
      <dgm:t>
        <a:bodyPr/>
        <a:lstStyle/>
        <a:p>
          <a:endParaRPr lang="es-ES"/>
        </a:p>
      </dgm:t>
    </dgm:pt>
    <dgm:pt modelId="{8F01E8AC-B575-48A5-8DA2-675166937461}">
      <dgm:prSet/>
      <dgm:spPr/>
      <dgm:t>
        <a:bodyPr/>
        <a:lstStyle/>
        <a:p>
          <a:r>
            <a:rPr lang="es-ES" dirty="0"/>
            <a:t> Miedo</a:t>
          </a:r>
        </a:p>
      </dgm:t>
    </dgm:pt>
    <dgm:pt modelId="{7F1806DE-35B7-412F-AF31-9B18B5B09E36}" type="parTrans" cxnId="{D84D43A4-6048-47C8-807E-855405D2CA27}">
      <dgm:prSet/>
      <dgm:spPr/>
      <dgm:t>
        <a:bodyPr/>
        <a:lstStyle/>
        <a:p>
          <a:endParaRPr lang="es-ES"/>
        </a:p>
      </dgm:t>
    </dgm:pt>
    <dgm:pt modelId="{D60071AF-BF89-46E7-B8DF-711045AB9CB2}" type="sibTrans" cxnId="{D84D43A4-6048-47C8-807E-855405D2CA27}">
      <dgm:prSet/>
      <dgm:spPr/>
      <dgm:t>
        <a:bodyPr/>
        <a:lstStyle/>
        <a:p>
          <a:endParaRPr lang="es-ES"/>
        </a:p>
      </dgm:t>
    </dgm:pt>
    <dgm:pt modelId="{9343F223-89A2-4BCF-8ABC-395B311783D2}" type="pres">
      <dgm:prSet presAssocID="{7F733941-FBD0-4D71-B860-43F4FC0DEA87}" presName="composite" presStyleCnt="0">
        <dgm:presLayoutVars>
          <dgm:chMax val="5"/>
          <dgm:dir/>
          <dgm:animLvl val="ctr"/>
          <dgm:resizeHandles val="exact"/>
        </dgm:presLayoutVars>
      </dgm:prSet>
      <dgm:spPr/>
    </dgm:pt>
    <dgm:pt modelId="{E443BBA2-2E0F-47EE-B599-0512922A5855}" type="pres">
      <dgm:prSet presAssocID="{7F733941-FBD0-4D71-B860-43F4FC0DEA87}" presName="cycle" presStyleCnt="0"/>
      <dgm:spPr/>
    </dgm:pt>
    <dgm:pt modelId="{18C6A8AA-8ECB-4AF7-B953-4FCEC80271FE}" type="pres">
      <dgm:prSet presAssocID="{7F733941-FBD0-4D71-B860-43F4FC0DEA87}" presName="centerShape" presStyleCnt="0"/>
      <dgm:spPr/>
    </dgm:pt>
    <dgm:pt modelId="{47A332AE-A024-428D-B2C3-2E010AD73CDB}" type="pres">
      <dgm:prSet presAssocID="{7F733941-FBD0-4D71-B860-43F4FC0DEA87}" presName="connSite" presStyleLbl="node1" presStyleIdx="0" presStyleCnt="2"/>
      <dgm:spPr/>
    </dgm:pt>
    <dgm:pt modelId="{B871982C-052C-48B3-8D64-22D213B751CA}" type="pres">
      <dgm:prSet presAssocID="{7F733941-FBD0-4D71-B860-43F4FC0DEA87}" presName="visible" presStyleLbl="node1" presStyleIdx="0" presStyleCnt="2" custScaleY="139230" custLinFactNeighborX="-14505" custLinFactNeighborY="-2404"/>
      <dgm:spPr>
        <a:blipFill rotWithShape="1">
          <a:blip xmlns:r="http://schemas.openxmlformats.org/officeDocument/2006/relationships" r:embed="rId1"/>
          <a:srcRect/>
          <a:stretch>
            <a:fillRect/>
          </a:stretch>
        </a:blipFill>
      </dgm:spPr>
    </dgm:pt>
    <dgm:pt modelId="{CE1251F7-3F24-4D2E-8084-2DF076EE4DCC}" type="pres">
      <dgm:prSet presAssocID="{C1659A0C-6D29-4ABA-9A13-3D70E78B1236}" presName="Name25" presStyleLbl="parChTrans1D1" presStyleIdx="0" presStyleCnt="1"/>
      <dgm:spPr/>
    </dgm:pt>
    <dgm:pt modelId="{CB421286-0DE5-479D-A275-EC770E1EC8F2}" type="pres">
      <dgm:prSet presAssocID="{6BE4408B-BF3D-4FB0-B71F-827A27AE2650}" presName="node" presStyleCnt="0"/>
      <dgm:spPr/>
    </dgm:pt>
    <dgm:pt modelId="{7AF8B65C-C2F7-4760-9D69-7BB302E1E834}" type="pres">
      <dgm:prSet presAssocID="{6BE4408B-BF3D-4FB0-B71F-827A27AE2650}" presName="parentNode" presStyleLbl="node1" presStyleIdx="1" presStyleCnt="2">
        <dgm:presLayoutVars>
          <dgm:chMax val="1"/>
          <dgm:bulletEnabled val="1"/>
        </dgm:presLayoutVars>
      </dgm:prSet>
      <dgm:spPr/>
    </dgm:pt>
    <dgm:pt modelId="{0CF1DB95-15F8-4B40-9622-5157D8936B2F}" type="pres">
      <dgm:prSet presAssocID="{6BE4408B-BF3D-4FB0-B71F-827A27AE2650}" presName="childNode" presStyleLbl="revTx" presStyleIdx="0" presStyleCnt="1">
        <dgm:presLayoutVars>
          <dgm:bulletEnabled val="1"/>
        </dgm:presLayoutVars>
      </dgm:prSet>
      <dgm:spPr/>
    </dgm:pt>
  </dgm:ptLst>
  <dgm:cxnLst>
    <dgm:cxn modelId="{8D61501A-A9C0-473B-94C4-6FDB1BBD57B4}" srcId="{6BE4408B-BF3D-4FB0-B71F-827A27AE2650}" destId="{BF96F553-46A4-4FB5-B6E0-51835529B0C5}" srcOrd="1" destOrd="0" parTransId="{1E13E657-C76E-428C-BCD7-1F58957D8AF6}" sibTransId="{7C699B11-5356-40DA-8AC9-B0162E35A16C}"/>
    <dgm:cxn modelId="{09BFCD61-DE8E-4283-A2AA-E3BE6C0E9F51}" srcId="{6BE4408B-BF3D-4FB0-B71F-827A27AE2650}" destId="{EAF2DACD-A68E-4E7B-9EDC-10518683137A}" srcOrd="0" destOrd="0" parTransId="{7FA7CE84-6F4F-41F4-A184-2F52FEC0C8EF}" sibTransId="{88B49F94-AF5D-492E-899B-99256DB67F7F}"/>
    <dgm:cxn modelId="{2E1F1349-0B4D-4965-B514-FA9C9FBB50DA}" type="presOf" srcId="{BF96F553-46A4-4FB5-B6E0-51835529B0C5}" destId="{0CF1DB95-15F8-4B40-9622-5157D8936B2F}" srcOrd="0" destOrd="1" presId="urn:microsoft.com/office/officeart/2005/8/layout/radial2"/>
    <dgm:cxn modelId="{FAFAFA49-B34E-470C-958B-DDC6A83898B2}" type="presOf" srcId="{EAF2DACD-A68E-4E7B-9EDC-10518683137A}" destId="{0CF1DB95-15F8-4B40-9622-5157D8936B2F}" srcOrd="0" destOrd="0" presId="urn:microsoft.com/office/officeart/2005/8/layout/radial2"/>
    <dgm:cxn modelId="{11DB3B4C-25BC-4D7B-A76C-AD217F6881AF}" type="presOf" srcId="{6BE4408B-BF3D-4FB0-B71F-827A27AE2650}" destId="{7AF8B65C-C2F7-4760-9D69-7BB302E1E834}" srcOrd="0" destOrd="0" presId="urn:microsoft.com/office/officeart/2005/8/layout/radial2"/>
    <dgm:cxn modelId="{7AF05594-90C9-4C4B-8224-16ABF8AAC0C5}" type="presOf" srcId="{7F733941-FBD0-4D71-B860-43F4FC0DEA87}" destId="{9343F223-89A2-4BCF-8ABC-395B311783D2}" srcOrd="0" destOrd="0" presId="urn:microsoft.com/office/officeart/2005/8/layout/radial2"/>
    <dgm:cxn modelId="{748AD4A1-5A13-4190-8C49-2763A2963ADE}" type="presOf" srcId="{8F01E8AC-B575-48A5-8DA2-675166937461}" destId="{0CF1DB95-15F8-4B40-9622-5157D8936B2F}" srcOrd="0" destOrd="2" presId="urn:microsoft.com/office/officeart/2005/8/layout/radial2"/>
    <dgm:cxn modelId="{D84D43A4-6048-47C8-807E-855405D2CA27}" srcId="{6BE4408B-BF3D-4FB0-B71F-827A27AE2650}" destId="{8F01E8AC-B575-48A5-8DA2-675166937461}" srcOrd="2" destOrd="0" parTransId="{7F1806DE-35B7-412F-AF31-9B18B5B09E36}" sibTransId="{D60071AF-BF89-46E7-B8DF-711045AB9CB2}"/>
    <dgm:cxn modelId="{84629CBD-54A0-4A08-944E-59A36638F64B}" srcId="{7F733941-FBD0-4D71-B860-43F4FC0DEA87}" destId="{6BE4408B-BF3D-4FB0-B71F-827A27AE2650}" srcOrd="0" destOrd="0" parTransId="{C1659A0C-6D29-4ABA-9A13-3D70E78B1236}" sibTransId="{DF0B4D8A-FBE3-44C9-B6EE-51D16F44ADF0}"/>
    <dgm:cxn modelId="{AF3A3CC7-9ED5-46FF-A171-09942A6F7C04}" type="presOf" srcId="{C1659A0C-6D29-4ABA-9A13-3D70E78B1236}" destId="{CE1251F7-3F24-4D2E-8084-2DF076EE4DCC}" srcOrd="0" destOrd="0" presId="urn:microsoft.com/office/officeart/2005/8/layout/radial2"/>
    <dgm:cxn modelId="{3AB84AC2-B7CB-4AF2-B0F7-942E12481EBE}" type="presParOf" srcId="{9343F223-89A2-4BCF-8ABC-395B311783D2}" destId="{E443BBA2-2E0F-47EE-B599-0512922A5855}" srcOrd="0" destOrd="0" presId="urn:microsoft.com/office/officeart/2005/8/layout/radial2"/>
    <dgm:cxn modelId="{B3ED95BF-1DD4-4BCE-ACE1-B1B4719B8DE5}" type="presParOf" srcId="{E443BBA2-2E0F-47EE-B599-0512922A5855}" destId="{18C6A8AA-8ECB-4AF7-B953-4FCEC80271FE}" srcOrd="0" destOrd="0" presId="urn:microsoft.com/office/officeart/2005/8/layout/radial2"/>
    <dgm:cxn modelId="{D4F80CE8-E0F4-4E3F-B142-F6BB99DCF461}" type="presParOf" srcId="{18C6A8AA-8ECB-4AF7-B953-4FCEC80271FE}" destId="{47A332AE-A024-428D-B2C3-2E010AD73CDB}" srcOrd="0" destOrd="0" presId="urn:microsoft.com/office/officeart/2005/8/layout/radial2"/>
    <dgm:cxn modelId="{1CE923D2-2B9D-486C-9190-25DF233FC74A}" type="presParOf" srcId="{18C6A8AA-8ECB-4AF7-B953-4FCEC80271FE}" destId="{B871982C-052C-48B3-8D64-22D213B751CA}" srcOrd="1" destOrd="0" presId="urn:microsoft.com/office/officeart/2005/8/layout/radial2"/>
    <dgm:cxn modelId="{333F9983-6CB1-414B-B242-42E294DAEE39}" type="presParOf" srcId="{E443BBA2-2E0F-47EE-B599-0512922A5855}" destId="{CE1251F7-3F24-4D2E-8084-2DF076EE4DCC}" srcOrd="1" destOrd="0" presId="urn:microsoft.com/office/officeart/2005/8/layout/radial2"/>
    <dgm:cxn modelId="{A965191D-2F2E-4C40-8904-C3794A2F0B03}" type="presParOf" srcId="{E443BBA2-2E0F-47EE-B599-0512922A5855}" destId="{CB421286-0DE5-479D-A275-EC770E1EC8F2}" srcOrd="2" destOrd="0" presId="urn:microsoft.com/office/officeart/2005/8/layout/radial2"/>
    <dgm:cxn modelId="{13541CF6-1C2F-4ACB-8169-C716B5BED536}" type="presParOf" srcId="{CB421286-0DE5-479D-A275-EC770E1EC8F2}" destId="{7AF8B65C-C2F7-4760-9D69-7BB302E1E834}" srcOrd="0" destOrd="0" presId="urn:microsoft.com/office/officeart/2005/8/layout/radial2"/>
    <dgm:cxn modelId="{7A8BD32A-0D6B-4D94-9DE5-A250FCDA6294}" type="presParOf" srcId="{CB421286-0DE5-479D-A275-EC770E1EC8F2}" destId="{0CF1DB95-15F8-4B40-9622-5157D8936B2F}" srcOrd="1" destOrd="0" presId="urn:microsoft.com/office/officeart/2005/8/layout/radial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968F568-3AF6-A64A-8095-F4C38B7DA4E0}"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es-ES_tradnl"/>
        </a:p>
      </dgm:t>
    </dgm:pt>
    <dgm:pt modelId="{8E32994E-B98E-F14F-A09C-A7B8D29AA68E}">
      <dgm:prSet phldrT="[Texto]"/>
      <dgm:spPr/>
      <dgm:t>
        <a:bodyPr/>
        <a:lstStyle/>
        <a:p>
          <a:r>
            <a:rPr lang="es-ES_tradnl" dirty="0"/>
            <a:t>MINIMIZAR EL PROBLEMA</a:t>
          </a:r>
        </a:p>
      </dgm:t>
    </dgm:pt>
    <dgm:pt modelId="{D7AAD89D-57DD-1B47-AF8F-8CA681D962C3}" type="parTrans" cxnId="{9E1A6597-72A1-A74E-AE69-3DCBC63F54A1}">
      <dgm:prSet/>
      <dgm:spPr/>
      <dgm:t>
        <a:bodyPr/>
        <a:lstStyle/>
        <a:p>
          <a:endParaRPr lang="es-ES_tradnl"/>
        </a:p>
      </dgm:t>
    </dgm:pt>
    <dgm:pt modelId="{427FCA32-C4C6-E841-9B0B-036790A187CF}" type="sibTrans" cxnId="{9E1A6597-72A1-A74E-AE69-3DCBC63F54A1}">
      <dgm:prSet/>
      <dgm:spPr/>
      <dgm:t>
        <a:bodyPr/>
        <a:lstStyle/>
        <a:p>
          <a:endParaRPr lang="es-ES_tradnl"/>
        </a:p>
      </dgm:t>
    </dgm:pt>
    <dgm:pt modelId="{7325D772-0CEA-1847-86DC-CCB82B903D3D}">
      <dgm:prSet phldrT="[Texto]"/>
      <dgm:spPr/>
      <dgm:t>
        <a:bodyPr/>
        <a:lstStyle/>
        <a:p>
          <a:r>
            <a:rPr lang="es-ES_tradnl" dirty="0"/>
            <a:t>“Se exagera mucho”</a:t>
          </a:r>
        </a:p>
      </dgm:t>
    </dgm:pt>
    <dgm:pt modelId="{5E48AAF0-B131-C243-B0B6-9A3713DF9296}" type="parTrans" cxnId="{ADEF7E5E-18EA-9945-B39F-210ABC0F474F}">
      <dgm:prSet/>
      <dgm:spPr/>
      <dgm:t>
        <a:bodyPr/>
        <a:lstStyle/>
        <a:p>
          <a:endParaRPr lang="es-ES_tradnl"/>
        </a:p>
      </dgm:t>
    </dgm:pt>
    <dgm:pt modelId="{AB56CA79-8856-D042-A53C-7F31974D6463}" type="sibTrans" cxnId="{ADEF7E5E-18EA-9945-B39F-210ABC0F474F}">
      <dgm:prSet/>
      <dgm:spPr/>
      <dgm:t>
        <a:bodyPr/>
        <a:lstStyle/>
        <a:p>
          <a:endParaRPr lang="es-ES_tradnl"/>
        </a:p>
      </dgm:t>
    </dgm:pt>
    <dgm:pt modelId="{45182B14-1AFA-EB43-9075-3EE532BFBB84}">
      <dgm:prSet phldrT="[Texto]"/>
      <dgm:spPr/>
      <dgm:t>
        <a:bodyPr/>
        <a:lstStyle/>
        <a:p>
          <a:r>
            <a:rPr lang="es-ES_tradnl" dirty="0"/>
            <a:t>“Qué suspicaz”</a:t>
          </a:r>
        </a:p>
      </dgm:t>
    </dgm:pt>
    <dgm:pt modelId="{1AA25273-B87C-C64F-B853-BAE4D7EA07F7}" type="parTrans" cxnId="{1D24BE04-3DC5-FB48-AC9A-6B6092F4C323}">
      <dgm:prSet/>
      <dgm:spPr/>
      <dgm:t>
        <a:bodyPr/>
        <a:lstStyle/>
        <a:p>
          <a:endParaRPr lang="es-ES_tradnl"/>
        </a:p>
      </dgm:t>
    </dgm:pt>
    <dgm:pt modelId="{B7B6B26D-5604-A54B-A722-663F7EB848EE}" type="sibTrans" cxnId="{1D24BE04-3DC5-FB48-AC9A-6B6092F4C323}">
      <dgm:prSet/>
      <dgm:spPr/>
      <dgm:t>
        <a:bodyPr/>
        <a:lstStyle/>
        <a:p>
          <a:endParaRPr lang="es-ES_tradnl"/>
        </a:p>
      </dgm:t>
    </dgm:pt>
    <dgm:pt modelId="{AB8FFD83-6D12-5F49-9F0B-8F0BC9ED3DD9}">
      <dgm:prSet phldrT="[Texto]"/>
      <dgm:spPr/>
      <dgm:t>
        <a:bodyPr/>
        <a:lstStyle/>
        <a:p>
          <a:r>
            <a:rPr lang="es-ES_tradnl" dirty="0"/>
            <a:t>Aceptarla como inevitable</a:t>
          </a:r>
        </a:p>
      </dgm:t>
    </dgm:pt>
    <dgm:pt modelId="{152D9E55-441A-C841-A560-39F3CEDB5051}" type="parTrans" cxnId="{FAF18BAF-58C3-614A-B52D-F147D8179D1E}">
      <dgm:prSet/>
      <dgm:spPr/>
      <dgm:t>
        <a:bodyPr/>
        <a:lstStyle/>
        <a:p>
          <a:endParaRPr lang="es-ES_tradnl"/>
        </a:p>
      </dgm:t>
    </dgm:pt>
    <dgm:pt modelId="{78095EA2-99C1-A141-A3A8-68E819B5AF9E}" type="sibTrans" cxnId="{FAF18BAF-58C3-614A-B52D-F147D8179D1E}">
      <dgm:prSet/>
      <dgm:spPr/>
      <dgm:t>
        <a:bodyPr/>
        <a:lstStyle/>
        <a:p>
          <a:endParaRPr lang="es-ES_tradnl"/>
        </a:p>
      </dgm:t>
    </dgm:pt>
    <dgm:pt modelId="{4D3C971B-E19A-164D-9C48-F32184983CBA}">
      <dgm:prSet phldrT="[Texto]"/>
      <dgm:spPr/>
      <dgm:t>
        <a:bodyPr/>
        <a:lstStyle/>
        <a:p>
          <a:r>
            <a:rPr lang="es-ES_tradnl" dirty="0"/>
            <a:t>“La gente es así”</a:t>
          </a:r>
        </a:p>
      </dgm:t>
    </dgm:pt>
    <dgm:pt modelId="{2E10A4B3-8C1D-934C-AEA6-AE095C216BCE}" type="parTrans" cxnId="{FA9BFD7C-15F8-7D41-84FF-21647A0B1025}">
      <dgm:prSet/>
      <dgm:spPr/>
      <dgm:t>
        <a:bodyPr/>
        <a:lstStyle/>
        <a:p>
          <a:endParaRPr lang="es-ES_tradnl"/>
        </a:p>
      </dgm:t>
    </dgm:pt>
    <dgm:pt modelId="{0E74DB7D-DE2E-5047-80F9-5A33796ADF68}" type="sibTrans" cxnId="{FA9BFD7C-15F8-7D41-84FF-21647A0B1025}">
      <dgm:prSet/>
      <dgm:spPr/>
      <dgm:t>
        <a:bodyPr/>
        <a:lstStyle/>
        <a:p>
          <a:endParaRPr lang="es-ES_tradnl"/>
        </a:p>
      </dgm:t>
    </dgm:pt>
    <dgm:pt modelId="{6CFCFF10-5590-D648-A960-9AB5095419F4}">
      <dgm:prSet phldrT="[Texto]"/>
      <dgm:spPr/>
      <dgm:t>
        <a:bodyPr/>
        <a:lstStyle/>
        <a:p>
          <a:r>
            <a:rPr lang="es-ES_tradnl" dirty="0"/>
            <a:t>“No creo que se pueda evitar”</a:t>
          </a:r>
        </a:p>
      </dgm:t>
    </dgm:pt>
    <dgm:pt modelId="{6D4C7876-8CD1-694F-AA1F-035A991683B4}" type="parTrans" cxnId="{4973D8DF-8456-A248-BE6F-DEE1A7801F7F}">
      <dgm:prSet/>
      <dgm:spPr/>
      <dgm:t>
        <a:bodyPr/>
        <a:lstStyle/>
        <a:p>
          <a:endParaRPr lang="es-ES_tradnl"/>
        </a:p>
      </dgm:t>
    </dgm:pt>
    <dgm:pt modelId="{92B5E7B7-E44D-9F45-A9B8-975B6DB0AF94}" type="sibTrans" cxnId="{4973D8DF-8456-A248-BE6F-DEE1A7801F7F}">
      <dgm:prSet/>
      <dgm:spPr/>
      <dgm:t>
        <a:bodyPr/>
        <a:lstStyle/>
        <a:p>
          <a:endParaRPr lang="es-ES_tradnl"/>
        </a:p>
      </dgm:t>
    </dgm:pt>
    <dgm:pt modelId="{44AB3829-6181-4684-A6D7-5E90FD7D91DF}" type="pres">
      <dgm:prSet presAssocID="{4968F568-3AF6-A64A-8095-F4C38B7DA4E0}" presName="cycle" presStyleCnt="0">
        <dgm:presLayoutVars>
          <dgm:dir/>
          <dgm:resizeHandles val="exact"/>
        </dgm:presLayoutVars>
      </dgm:prSet>
      <dgm:spPr/>
    </dgm:pt>
    <dgm:pt modelId="{AAFBEE83-CD0D-4D7D-82FF-748BA06C9FAC}" type="pres">
      <dgm:prSet presAssocID="{8E32994E-B98E-F14F-A09C-A7B8D29AA68E}" presName="dummy" presStyleCnt="0"/>
      <dgm:spPr/>
    </dgm:pt>
    <dgm:pt modelId="{2877AB11-57E8-4124-8628-527C44EBF34A}" type="pres">
      <dgm:prSet presAssocID="{8E32994E-B98E-F14F-A09C-A7B8D29AA68E}" presName="node" presStyleLbl="revTx" presStyleIdx="0" presStyleCnt="2">
        <dgm:presLayoutVars>
          <dgm:bulletEnabled val="1"/>
        </dgm:presLayoutVars>
      </dgm:prSet>
      <dgm:spPr/>
    </dgm:pt>
    <dgm:pt modelId="{9B8253B0-5311-4D32-A2DE-47BAA415265D}" type="pres">
      <dgm:prSet presAssocID="{427FCA32-C4C6-E841-9B0B-036790A187CF}" presName="sibTrans" presStyleLbl="node1" presStyleIdx="0" presStyleCnt="2"/>
      <dgm:spPr/>
    </dgm:pt>
    <dgm:pt modelId="{9AFB2659-2513-4B4C-A514-01E20DEECA6D}" type="pres">
      <dgm:prSet presAssocID="{AB8FFD83-6D12-5F49-9F0B-8F0BC9ED3DD9}" presName="dummy" presStyleCnt="0"/>
      <dgm:spPr/>
    </dgm:pt>
    <dgm:pt modelId="{4EE2809D-C799-4005-8225-1E3BB87B9A8C}" type="pres">
      <dgm:prSet presAssocID="{AB8FFD83-6D12-5F49-9F0B-8F0BC9ED3DD9}" presName="node" presStyleLbl="revTx" presStyleIdx="1" presStyleCnt="2">
        <dgm:presLayoutVars>
          <dgm:bulletEnabled val="1"/>
        </dgm:presLayoutVars>
      </dgm:prSet>
      <dgm:spPr/>
    </dgm:pt>
    <dgm:pt modelId="{B0CBD8AD-6692-4DB6-BAC3-5048CB10BBFB}" type="pres">
      <dgm:prSet presAssocID="{78095EA2-99C1-A141-A3A8-68E819B5AF9E}" presName="sibTrans" presStyleLbl="node1" presStyleIdx="1" presStyleCnt="2"/>
      <dgm:spPr/>
    </dgm:pt>
  </dgm:ptLst>
  <dgm:cxnLst>
    <dgm:cxn modelId="{1D24BE04-3DC5-FB48-AC9A-6B6092F4C323}" srcId="{8E32994E-B98E-F14F-A09C-A7B8D29AA68E}" destId="{45182B14-1AFA-EB43-9075-3EE532BFBB84}" srcOrd="1" destOrd="0" parTransId="{1AA25273-B87C-C64F-B853-BAE4D7EA07F7}" sibTransId="{B7B6B26D-5604-A54B-A722-663F7EB848EE}"/>
    <dgm:cxn modelId="{89975D17-6C6F-4EAC-8CE8-EC7947510ABB}" type="presOf" srcId="{AB8FFD83-6D12-5F49-9F0B-8F0BC9ED3DD9}" destId="{4EE2809D-C799-4005-8225-1E3BB87B9A8C}" srcOrd="0" destOrd="0" presId="urn:microsoft.com/office/officeart/2005/8/layout/cycle1"/>
    <dgm:cxn modelId="{ADEF7E5E-18EA-9945-B39F-210ABC0F474F}" srcId="{8E32994E-B98E-F14F-A09C-A7B8D29AA68E}" destId="{7325D772-0CEA-1847-86DC-CCB82B903D3D}" srcOrd="0" destOrd="0" parTransId="{5E48AAF0-B131-C243-B0B6-9A3713DF9296}" sibTransId="{AB56CA79-8856-D042-A53C-7F31974D6463}"/>
    <dgm:cxn modelId="{855F606A-1039-4394-AB4F-F8414D8F6CBA}" type="presOf" srcId="{4968F568-3AF6-A64A-8095-F4C38B7DA4E0}" destId="{44AB3829-6181-4684-A6D7-5E90FD7D91DF}" srcOrd="0" destOrd="0" presId="urn:microsoft.com/office/officeart/2005/8/layout/cycle1"/>
    <dgm:cxn modelId="{FA9BFD7C-15F8-7D41-84FF-21647A0B1025}" srcId="{AB8FFD83-6D12-5F49-9F0B-8F0BC9ED3DD9}" destId="{4D3C971B-E19A-164D-9C48-F32184983CBA}" srcOrd="0" destOrd="0" parTransId="{2E10A4B3-8C1D-934C-AEA6-AE095C216BCE}" sibTransId="{0E74DB7D-DE2E-5047-80F9-5A33796ADF68}"/>
    <dgm:cxn modelId="{9E1A6597-72A1-A74E-AE69-3DCBC63F54A1}" srcId="{4968F568-3AF6-A64A-8095-F4C38B7DA4E0}" destId="{8E32994E-B98E-F14F-A09C-A7B8D29AA68E}" srcOrd="0" destOrd="0" parTransId="{D7AAD89D-57DD-1B47-AF8F-8CA681D962C3}" sibTransId="{427FCA32-C4C6-E841-9B0B-036790A187CF}"/>
    <dgm:cxn modelId="{ADB3AD9E-E331-4EDB-AD53-6872B6907EF9}" type="presOf" srcId="{427FCA32-C4C6-E841-9B0B-036790A187CF}" destId="{9B8253B0-5311-4D32-A2DE-47BAA415265D}" srcOrd="0" destOrd="0" presId="urn:microsoft.com/office/officeart/2005/8/layout/cycle1"/>
    <dgm:cxn modelId="{E1CB5AAC-DC0A-4064-9E5E-9BD735DB0B43}" type="presOf" srcId="{7325D772-0CEA-1847-86DC-CCB82B903D3D}" destId="{2877AB11-57E8-4124-8628-527C44EBF34A}" srcOrd="0" destOrd="1" presId="urn:microsoft.com/office/officeart/2005/8/layout/cycle1"/>
    <dgm:cxn modelId="{FAF18BAF-58C3-614A-B52D-F147D8179D1E}" srcId="{4968F568-3AF6-A64A-8095-F4C38B7DA4E0}" destId="{AB8FFD83-6D12-5F49-9F0B-8F0BC9ED3DD9}" srcOrd="1" destOrd="0" parTransId="{152D9E55-441A-C841-A560-39F3CEDB5051}" sibTransId="{78095EA2-99C1-A141-A3A8-68E819B5AF9E}"/>
    <dgm:cxn modelId="{821319CE-A75D-4458-8B91-8BBADAE75067}" type="presOf" srcId="{6CFCFF10-5590-D648-A960-9AB5095419F4}" destId="{4EE2809D-C799-4005-8225-1E3BB87B9A8C}" srcOrd="0" destOrd="2" presId="urn:microsoft.com/office/officeart/2005/8/layout/cycle1"/>
    <dgm:cxn modelId="{A3625DDF-9E67-4F36-9774-D6026CA3BAB2}" type="presOf" srcId="{78095EA2-99C1-A141-A3A8-68E819B5AF9E}" destId="{B0CBD8AD-6692-4DB6-BAC3-5048CB10BBFB}" srcOrd="0" destOrd="0" presId="urn:microsoft.com/office/officeart/2005/8/layout/cycle1"/>
    <dgm:cxn modelId="{4973D8DF-8456-A248-BE6F-DEE1A7801F7F}" srcId="{AB8FFD83-6D12-5F49-9F0B-8F0BC9ED3DD9}" destId="{6CFCFF10-5590-D648-A960-9AB5095419F4}" srcOrd="1" destOrd="0" parTransId="{6D4C7876-8CD1-694F-AA1F-035A991683B4}" sibTransId="{92B5E7B7-E44D-9F45-A9B8-975B6DB0AF94}"/>
    <dgm:cxn modelId="{14CF56E0-B20E-488D-A9EA-D28A89775542}" type="presOf" srcId="{8E32994E-B98E-F14F-A09C-A7B8D29AA68E}" destId="{2877AB11-57E8-4124-8628-527C44EBF34A}" srcOrd="0" destOrd="0" presId="urn:microsoft.com/office/officeart/2005/8/layout/cycle1"/>
    <dgm:cxn modelId="{D1562FE5-9AC3-4F7C-9904-DBAF4D51E119}" type="presOf" srcId="{4D3C971B-E19A-164D-9C48-F32184983CBA}" destId="{4EE2809D-C799-4005-8225-1E3BB87B9A8C}" srcOrd="0" destOrd="1" presId="urn:microsoft.com/office/officeart/2005/8/layout/cycle1"/>
    <dgm:cxn modelId="{752BEFF8-3099-48E3-BF56-BAEA2C90EC77}" type="presOf" srcId="{45182B14-1AFA-EB43-9075-3EE532BFBB84}" destId="{2877AB11-57E8-4124-8628-527C44EBF34A}" srcOrd="0" destOrd="2" presId="urn:microsoft.com/office/officeart/2005/8/layout/cycle1"/>
    <dgm:cxn modelId="{89C44201-802E-4A75-A746-6603227136BA}" type="presParOf" srcId="{44AB3829-6181-4684-A6D7-5E90FD7D91DF}" destId="{AAFBEE83-CD0D-4D7D-82FF-748BA06C9FAC}" srcOrd="0" destOrd="0" presId="urn:microsoft.com/office/officeart/2005/8/layout/cycle1"/>
    <dgm:cxn modelId="{C905B3BC-977C-4A28-B74A-AB80E0763624}" type="presParOf" srcId="{44AB3829-6181-4684-A6D7-5E90FD7D91DF}" destId="{2877AB11-57E8-4124-8628-527C44EBF34A}" srcOrd="1" destOrd="0" presId="urn:microsoft.com/office/officeart/2005/8/layout/cycle1"/>
    <dgm:cxn modelId="{14E58C05-3ED5-4402-BB83-7DA6CC77AAEA}" type="presParOf" srcId="{44AB3829-6181-4684-A6D7-5E90FD7D91DF}" destId="{9B8253B0-5311-4D32-A2DE-47BAA415265D}" srcOrd="2" destOrd="0" presId="urn:microsoft.com/office/officeart/2005/8/layout/cycle1"/>
    <dgm:cxn modelId="{9224E7E4-9717-4071-986F-262572738DB3}" type="presParOf" srcId="{44AB3829-6181-4684-A6D7-5E90FD7D91DF}" destId="{9AFB2659-2513-4B4C-A514-01E20DEECA6D}" srcOrd="3" destOrd="0" presId="urn:microsoft.com/office/officeart/2005/8/layout/cycle1"/>
    <dgm:cxn modelId="{F404302D-2DE6-400F-9308-5866168F9948}" type="presParOf" srcId="{44AB3829-6181-4684-A6D7-5E90FD7D91DF}" destId="{4EE2809D-C799-4005-8225-1E3BB87B9A8C}" srcOrd="4" destOrd="0" presId="urn:microsoft.com/office/officeart/2005/8/layout/cycle1"/>
    <dgm:cxn modelId="{1491ABBB-2125-465D-829C-D5304628ED25}" type="presParOf" srcId="{44AB3829-6181-4684-A6D7-5E90FD7D91DF}" destId="{B0CBD8AD-6692-4DB6-BAC3-5048CB10BBFB}" srcOrd="5" destOrd="0" presId="urn:microsoft.com/office/officeart/2005/8/layout/cycle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CC15D96-C2E1-421E-AE61-AF40B53E9161}"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ES"/>
        </a:p>
      </dgm:t>
    </dgm:pt>
    <dgm:pt modelId="{CC12C8F2-AE77-4BB8-828C-31E4B8ACFF10}">
      <dgm:prSet/>
      <dgm:spPr/>
      <dgm:t>
        <a:bodyPr/>
        <a:lstStyle/>
        <a:p>
          <a:r>
            <a:rPr lang="es-ES" b="1" dirty="0"/>
            <a:t>AUMENTA   		LA VIOLENCIA  	SEXUAL</a:t>
          </a:r>
        </a:p>
      </dgm:t>
    </dgm:pt>
    <dgm:pt modelId="{518DC4FC-307E-4CE3-9786-2909324B1433}" type="parTrans" cxnId="{AD4610CA-9158-4230-9C13-5F4C9B3DE6DA}">
      <dgm:prSet/>
      <dgm:spPr/>
      <dgm:t>
        <a:bodyPr/>
        <a:lstStyle/>
        <a:p>
          <a:endParaRPr lang="es-ES"/>
        </a:p>
      </dgm:t>
    </dgm:pt>
    <dgm:pt modelId="{B8728CBB-6C33-4585-97E6-77F5D79A6585}" type="sibTrans" cxnId="{AD4610CA-9158-4230-9C13-5F4C9B3DE6DA}">
      <dgm:prSet/>
      <dgm:spPr/>
      <dgm:t>
        <a:bodyPr/>
        <a:lstStyle/>
        <a:p>
          <a:endParaRPr lang="es-ES"/>
        </a:p>
      </dgm:t>
    </dgm:pt>
    <dgm:pt modelId="{A4EAC81C-F75C-4C5F-93B4-BDE29282CD20}" type="pres">
      <dgm:prSet presAssocID="{3CC15D96-C2E1-421E-AE61-AF40B53E9161}" presName="CompostProcess" presStyleCnt="0">
        <dgm:presLayoutVars>
          <dgm:dir/>
          <dgm:resizeHandles val="exact"/>
        </dgm:presLayoutVars>
      </dgm:prSet>
      <dgm:spPr/>
    </dgm:pt>
    <dgm:pt modelId="{1B928C3A-9F40-42D3-9CC2-07989C0D358D}" type="pres">
      <dgm:prSet presAssocID="{3CC15D96-C2E1-421E-AE61-AF40B53E9161}" presName="arrow" presStyleLbl="bgShp" presStyleIdx="0" presStyleCnt="1"/>
      <dgm:spPr/>
    </dgm:pt>
    <dgm:pt modelId="{E9B1A815-93F5-46A7-A5F4-16E094FC4CF9}" type="pres">
      <dgm:prSet presAssocID="{3CC15D96-C2E1-421E-AE61-AF40B53E9161}" presName="linearProcess" presStyleCnt="0"/>
      <dgm:spPr/>
    </dgm:pt>
    <dgm:pt modelId="{3E632A1F-271A-473D-B320-B938C0269723}" type="pres">
      <dgm:prSet presAssocID="{CC12C8F2-AE77-4BB8-828C-31E4B8ACFF10}" presName="textNode" presStyleLbl="node1" presStyleIdx="0" presStyleCnt="1">
        <dgm:presLayoutVars>
          <dgm:bulletEnabled val="1"/>
        </dgm:presLayoutVars>
      </dgm:prSet>
      <dgm:spPr/>
    </dgm:pt>
  </dgm:ptLst>
  <dgm:cxnLst>
    <dgm:cxn modelId="{792206BD-16EF-47BF-9321-0804EAAA7A7C}" type="presOf" srcId="{3CC15D96-C2E1-421E-AE61-AF40B53E9161}" destId="{A4EAC81C-F75C-4C5F-93B4-BDE29282CD20}" srcOrd="0" destOrd="0" presId="urn:microsoft.com/office/officeart/2005/8/layout/hProcess9"/>
    <dgm:cxn modelId="{EC843CC2-2252-4021-9B08-AB02157C14C7}" type="presOf" srcId="{CC12C8F2-AE77-4BB8-828C-31E4B8ACFF10}" destId="{3E632A1F-271A-473D-B320-B938C0269723}" srcOrd="0" destOrd="0" presId="urn:microsoft.com/office/officeart/2005/8/layout/hProcess9"/>
    <dgm:cxn modelId="{AD4610CA-9158-4230-9C13-5F4C9B3DE6DA}" srcId="{3CC15D96-C2E1-421E-AE61-AF40B53E9161}" destId="{CC12C8F2-AE77-4BB8-828C-31E4B8ACFF10}" srcOrd="0" destOrd="0" parTransId="{518DC4FC-307E-4CE3-9786-2909324B1433}" sibTransId="{B8728CBB-6C33-4585-97E6-77F5D79A6585}"/>
    <dgm:cxn modelId="{BB75D5B9-4B55-485D-A8C2-C1C2D0B4BBC9}" type="presParOf" srcId="{A4EAC81C-F75C-4C5F-93B4-BDE29282CD20}" destId="{1B928C3A-9F40-42D3-9CC2-07989C0D358D}" srcOrd="0" destOrd="0" presId="urn:microsoft.com/office/officeart/2005/8/layout/hProcess9"/>
    <dgm:cxn modelId="{FA9C29F7-7C41-42C0-8275-096C31CB656C}" type="presParOf" srcId="{A4EAC81C-F75C-4C5F-93B4-BDE29282CD20}" destId="{E9B1A815-93F5-46A7-A5F4-16E094FC4CF9}" srcOrd="1" destOrd="0" presId="urn:microsoft.com/office/officeart/2005/8/layout/hProcess9"/>
    <dgm:cxn modelId="{19C32C8E-AD11-49D8-8DB2-56A2F3DBEC85}" type="presParOf" srcId="{E9B1A815-93F5-46A7-A5F4-16E094FC4CF9}" destId="{3E632A1F-271A-473D-B320-B938C0269723}" srcOrd="0" destOrd="0" presId="urn:microsoft.com/office/officeart/2005/8/layout/hProcess9"/>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07F3E49-5CE4-4C02-B5BC-B282ABA96E9D}"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ES"/>
        </a:p>
      </dgm:t>
    </dgm:pt>
    <dgm:pt modelId="{03FAABFF-B059-4700-B178-FAEECC73CD18}">
      <dgm:prSet phldrT="[Texto]"/>
      <dgm:spPr/>
      <dgm:t>
        <a:bodyPr/>
        <a:lstStyle/>
        <a:p>
          <a:r>
            <a:rPr lang="es-ES" dirty="0">
              <a:solidFill>
                <a:srgbClr val="7030A0"/>
              </a:solidFill>
            </a:rPr>
            <a:t>Violencia sexual</a:t>
          </a:r>
        </a:p>
        <a:p>
          <a:endParaRPr lang="es-ES" dirty="0">
            <a:solidFill>
              <a:srgbClr val="7030A0"/>
            </a:solidFill>
          </a:endParaRPr>
        </a:p>
        <a:p>
          <a:endParaRPr lang="es-ES" dirty="0">
            <a:solidFill>
              <a:srgbClr val="7030A0"/>
            </a:solidFill>
          </a:endParaRPr>
        </a:p>
        <a:p>
          <a:r>
            <a:rPr lang="es-ES" dirty="0">
              <a:solidFill>
                <a:srgbClr val="7030A0"/>
              </a:solidFill>
            </a:rPr>
            <a:t>AUMENTA</a:t>
          </a:r>
        </a:p>
        <a:p>
          <a:r>
            <a:rPr lang="es-ES" dirty="0">
              <a:solidFill>
                <a:srgbClr val="7030A0"/>
              </a:solidFill>
            </a:rPr>
            <a:t>SI</a:t>
          </a:r>
        </a:p>
      </dgm:t>
    </dgm:pt>
    <dgm:pt modelId="{CA3360FC-6E24-408C-A10A-FDB3C6B34CCB}" type="parTrans" cxnId="{8C0C0631-CF19-4868-8B2C-9F25779BA369}">
      <dgm:prSet/>
      <dgm:spPr/>
      <dgm:t>
        <a:bodyPr/>
        <a:lstStyle/>
        <a:p>
          <a:endParaRPr lang="es-ES"/>
        </a:p>
      </dgm:t>
    </dgm:pt>
    <dgm:pt modelId="{59054BC3-FFE3-4763-91E1-A572CF87D192}" type="sibTrans" cxnId="{8C0C0631-CF19-4868-8B2C-9F25779BA369}">
      <dgm:prSet/>
      <dgm:spPr/>
      <dgm:t>
        <a:bodyPr/>
        <a:lstStyle/>
        <a:p>
          <a:endParaRPr lang="es-ES"/>
        </a:p>
      </dgm:t>
    </dgm:pt>
    <dgm:pt modelId="{053345F9-F688-4490-AC47-858BDD3E6AF3}">
      <dgm:prSet phldrT="[Texto]"/>
      <dgm:spPr/>
      <dgm:t>
        <a:bodyPr/>
        <a:lstStyle/>
        <a:p>
          <a:r>
            <a:rPr lang="es-ES" dirty="0"/>
            <a:t>* Tanto si se produce de forma verbal o digital</a:t>
          </a:r>
        </a:p>
      </dgm:t>
    </dgm:pt>
    <dgm:pt modelId="{A36AE0BE-30DF-48DE-96BA-CD502DC56E56}" type="parTrans" cxnId="{F3092C4B-7116-4758-99CB-9E814CD8BBE2}">
      <dgm:prSet/>
      <dgm:spPr/>
      <dgm:t>
        <a:bodyPr/>
        <a:lstStyle/>
        <a:p>
          <a:endParaRPr lang="es-ES"/>
        </a:p>
      </dgm:t>
    </dgm:pt>
    <dgm:pt modelId="{0D53CD1C-68E4-4B6E-9BD0-1A86CB5D62E0}" type="sibTrans" cxnId="{F3092C4B-7116-4758-99CB-9E814CD8BBE2}">
      <dgm:prSet/>
      <dgm:spPr/>
      <dgm:t>
        <a:bodyPr/>
        <a:lstStyle/>
        <a:p>
          <a:endParaRPr lang="es-ES"/>
        </a:p>
      </dgm:t>
    </dgm:pt>
    <dgm:pt modelId="{8E576D0C-E8B5-488E-9BC9-08307FE2178D}">
      <dgm:prSet phldrT="[Texto]"/>
      <dgm:spPr/>
      <dgm:t>
        <a:bodyPr/>
        <a:lstStyle/>
        <a:p>
          <a:r>
            <a:rPr lang="es-ES" dirty="0"/>
            <a:t>* Se mantiene impunidad</a:t>
          </a:r>
        </a:p>
      </dgm:t>
    </dgm:pt>
    <dgm:pt modelId="{A362CC1F-E5D3-4B78-BA69-E3CED6FA60B8}" type="parTrans" cxnId="{9F9E37EF-4770-4550-B1B1-07B79B7E08BC}">
      <dgm:prSet/>
      <dgm:spPr/>
      <dgm:t>
        <a:bodyPr/>
        <a:lstStyle/>
        <a:p>
          <a:endParaRPr lang="es-ES"/>
        </a:p>
      </dgm:t>
    </dgm:pt>
    <dgm:pt modelId="{0EBC1D2E-90E9-4335-9161-E63B16ABEB85}" type="sibTrans" cxnId="{9F9E37EF-4770-4550-B1B1-07B79B7E08BC}">
      <dgm:prSet/>
      <dgm:spPr/>
      <dgm:t>
        <a:bodyPr/>
        <a:lstStyle/>
        <a:p>
          <a:endParaRPr lang="es-ES"/>
        </a:p>
      </dgm:t>
    </dgm:pt>
    <dgm:pt modelId="{71F03A4B-F35E-49D5-BF5C-9B205BBD1212}">
      <dgm:prSet phldrT="[Texto]"/>
      <dgm:spPr/>
      <dgm:t>
        <a:bodyPr/>
        <a:lstStyle/>
        <a:p>
          <a:r>
            <a:rPr lang="es-ES" dirty="0"/>
            <a:t>* Se tolera por omisión</a:t>
          </a:r>
        </a:p>
      </dgm:t>
    </dgm:pt>
    <dgm:pt modelId="{DF071ECC-C60E-412D-A213-7C4623611007}" type="parTrans" cxnId="{349A07D8-FF9B-4873-8835-A95ACA9556E3}">
      <dgm:prSet/>
      <dgm:spPr/>
      <dgm:t>
        <a:bodyPr/>
        <a:lstStyle/>
        <a:p>
          <a:endParaRPr lang="es-ES"/>
        </a:p>
      </dgm:t>
    </dgm:pt>
    <dgm:pt modelId="{435B3615-EF16-47E2-A198-21AEBD3AAEC7}" type="sibTrans" cxnId="{349A07D8-FF9B-4873-8835-A95ACA9556E3}">
      <dgm:prSet/>
      <dgm:spPr/>
      <dgm:t>
        <a:bodyPr/>
        <a:lstStyle/>
        <a:p>
          <a:endParaRPr lang="es-ES"/>
        </a:p>
      </dgm:t>
    </dgm:pt>
    <dgm:pt modelId="{A996649A-2CDA-42F5-B41F-A9038822C9FF}" type="pres">
      <dgm:prSet presAssocID="{107F3E49-5CE4-4C02-B5BC-B282ABA96E9D}" presName="vert0" presStyleCnt="0">
        <dgm:presLayoutVars>
          <dgm:dir/>
          <dgm:animOne val="branch"/>
          <dgm:animLvl val="lvl"/>
        </dgm:presLayoutVars>
      </dgm:prSet>
      <dgm:spPr/>
    </dgm:pt>
    <dgm:pt modelId="{1EA430B0-695A-441E-ADC2-A41FEDC00992}" type="pres">
      <dgm:prSet presAssocID="{03FAABFF-B059-4700-B178-FAEECC73CD18}" presName="thickLine" presStyleLbl="alignNode1" presStyleIdx="0" presStyleCnt="1"/>
      <dgm:spPr/>
    </dgm:pt>
    <dgm:pt modelId="{D5FD8DC9-1ABE-44F3-A10A-AB864694CBDF}" type="pres">
      <dgm:prSet presAssocID="{03FAABFF-B059-4700-B178-FAEECC73CD18}" presName="horz1" presStyleCnt="0"/>
      <dgm:spPr/>
    </dgm:pt>
    <dgm:pt modelId="{6039129C-2392-40AC-8A1C-FC2923969852}" type="pres">
      <dgm:prSet presAssocID="{03FAABFF-B059-4700-B178-FAEECC73CD18}" presName="tx1" presStyleLbl="revTx" presStyleIdx="0" presStyleCnt="4"/>
      <dgm:spPr/>
    </dgm:pt>
    <dgm:pt modelId="{998D40B9-878C-4B38-97E7-AA40D29A1171}" type="pres">
      <dgm:prSet presAssocID="{03FAABFF-B059-4700-B178-FAEECC73CD18}" presName="vert1" presStyleCnt="0"/>
      <dgm:spPr/>
    </dgm:pt>
    <dgm:pt modelId="{53DDDAF0-CD2A-4C7B-9009-55AD4FC0EF03}" type="pres">
      <dgm:prSet presAssocID="{053345F9-F688-4490-AC47-858BDD3E6AF3}" presName="vertSpace2a" presStyleCnt="0"/>
      <dgm:spPr/>
    </dgm:pt>
    <dgm:pt modelId="{C854FD74-4B22-48D2-91C4-F6DDAAEF39A9}" type="pres">
      <dgm:prSet presAssocID="{053345F9-F688-4490-AC47-858BDD3E6AF3}" presName="horz2" presStyleCnt="0"/>
      <dgm:spPr/>
    </dgm:pt>
    <dgm:pt modelId="{821494A9-7C5D-40C4-A5D2-7864A9281CB5}" type="pres">
      <dgm:prSet presAssocID="{053345F9-F688-4490-AC47-858BDD3E6AF3}" presName="horzSpace2" presStyleCnt="0"/>
      <dgm:spPr/>
    </dgm:pt>
    <dgm:pt modelId="{C732A4E7-B070-4E08-901C-C02C5F5327C9}" type="pres">
      <dgm:prSet presAssocID="{053345F9-F688-4490-AC47-858BDD3E6AF3}" presName="tx2" presStyleLbl="revTx" presStyleIdx="1" presStyleCnt="4"/>
      <dgm:spPr/>
    </dgm:pt>
    <dgm:pt modelId="{091D2CED-EAFC-4A70-A2E7-B1CE2BCE35E8}" type="pres">
      <dgm:prSet presAssocID="{053345F9-F688-4490-AC47-858BDD3E6AF3}" presName="vert2" presStyleCnt="0"/>
      <dgm:spPr/>
    </dgm:pt>
    <dgm:pt modelId="{BECAFAC4-D017-4562-869A-1D8589649A73}" type="pres">
      <dgm:prSet presAssocID="{053345F9-F688-4490-AC47-858BDD3E6AF3}" presName="thinLine2b" presStyleLbl="callout" presStyleIdx="0" presStyleCnt="3"/>
      <dgm:spPr/>
    </dgm:pt>
    <dgm:pt modelId="{3A0B41AF-FFB7-41C4-AC3E-C7EF2F6BC5AA}" type="pres">
      <dgm:prSet presAssocID="{053345F9-F688-4490-AC47-858BDD3E6AF3}" presName="vertSpace2b" presStyleCnt="0"/>
      <dgm:spPr/>
    </dgm:pt>
    <dgm:pt modelId="{D1363D40-D29C-400A-BB2C-343F7B9A3B83}" type="pres">
      <dgm:prSet presAssocID="{8E576D0C-E8B5-488E-9BC9-08307FE2178D}" presName="horz2" presStyleCnt="0"/>
      <dgm:spPr/>
    </dgm:pt>
    <dgm:pt modelId="{3A0C9BEF-8716-4AAA-B5A4-DEEA2F43CA32}" type="pres">
      <dgm:prSet presAssocID="{8E576D0C-E8B5-488E-9BC9-08307FE2178D}" presName="horzSpace2" presStyleCnt="0"/>
      <dgm:spPr/>
    </dgm:pt>
    <dgm:pt modelId="{88FB231C-EB10-444B-857F-D9604E942587}" type="pres">
      <dgm:prSet presAssocID="{8E576D0C-E8B5-488E-9BC9-08307FE2178D}" presName="tx2" presStyleLbl="revTx" presStyleIdx="2" presStyleCnt="4"/>
      <dgm:spPr/>
    </dgm:pt>
    <dgm:pt modelId="{BE22E7A0-207F-4033-BF53-3E6E3A5E4911}" type="pres">
      <dgm:prSet presAssocID="{8E576D0C-E8B5-488E-9BC9-08307FE2178D}" presName="vert2" presStyleCnt="0"/>
      <dgm:spPr/>
    </dgm:pt>
    <dgm:pt modelId="{4D029F91-0BFE-44D0-B83F-DFA67BF8662B}" type="pres">
      <dgm:prSet presAssocID="{8E576D0C-E8B5-488E-9BC9-08307FE2178D}" presName="thinLine2b" presStyleLbl="callout" presStyleIdx="1" presStyleCnt="3"/>
      <dgm:spPr/>
    </dgm:pt>
    <dgm:pt modelId="{87CDB42A-8421-42BE-8A7E-17A27D52F091}" type="pres">
      <dgm:prSet presAssocID="{8E576D0C-E8B5-488E-9BC9-08307FE2178D}" presName="vertSpace2b" presStyleCnt="0"/>
      <dgm:spPr/>
    </dgm:pt>
    <dgm:pt modelId="{9962846B-85FA-4451-9144-50150F749A03}" type="pres">
      <dgm:prSet presAssocID="{71F03A4B-F35E-49D5-BF5C-9B205BBD1212}" presName="horz2" presStyleCnt="0"/>
      <dgm:spPr/>
    </dgm:pt>
    <dgm:pt modelId="{3EE860FC-1E7A-4667-AB9A-28BF513135E0}" type="pres">
      <dgm:prSet presAssocID="{71F03A4B-F35E-49D5-BF5C-9B205BBD1212}" presName="horzSpace2" presStyleCnt="0"/>
      <dgm:spPr/>
    </dgm:pt>
    <dgm:pt modelId="{A86895D9-83E6-4CA7-BDD9-A9BF4577806A}" type="pres">
      <dgm:prSet presAssocID="{71F03A4B-F35E-49D5-BF5C-9B205BBD1212}" presName="tx2" presStyleLbl="revTx" presStyleIdx="3" presStyleCnt="4"/>
      <dgm:spPr/>
    </dgm:pt>
    <dgm:pt modelId="{C37C02C1-C559-4517-B65A-1972377538AE}" type="pres">
      <dgm:prSet presAssocID="{71F03A4B-F35E-49D5-BF5C-9B205BBD1212}" presName="vert2" presStyleCnt="0"/>
      <dgm:spPr/>
    </dgm:pt>
    <dgm:pt modelId="{DED6C3E4-D2DD-4A2B-9785-1C107E9821F4}" type="pres">
      <dgm:prSet presAssocID="{71F03A4B-F35E-49D5-BF5C-9B205BBD1212}" presName="thinLine2b" presStyleLbl="callout" presStyleIdx="2" presStyleCnt="3"/>
      <dgm:spPr/>
    </dgm:pt>
    <dgm:pt modelId="{1C52CEB0-324C-46D2-BC5E-B20F61408269}" type="pres">
      <dgm:prSet presAssocID="{71F03A4B-F35E-49D5-BF5C-9B205BBD1212}" presName="vertSpace2b" presStyleCnt="0"/>
      <dgm:spPr/>
    </dgm:pt>
  </dgm:ptLst>
  <dgm:cxnLst>
    <dgm:cxn modelId="{8C0C0631-CF19-4868-8B2C-9F25779BA369}" srcId="{107F3E49-5CE4-4C02-B5BC-B282ABA96E9D}" destId="{03FAABFF-B059-4700-B178-FAEECC73CD18}" srcOrd="0" destOrd="0" parTransId="{CA3360FC-6E24-408C-A10A-FDB3C6B34CCB}" sibTransId="{59054BC3-FFE3-4763-91E1-A572CF87D192}"/>
    <dgm:cxn modelId="{2585FA3F-EE65-457B-93E9-84813B034454}" type="presOf" srcId="{053345F9-F688-4490-AC47-858BDD3E6AF3}" destId="{C732A4E7-B070-4E08-901C-C02C5F5327C9}" srcOrd="0" destOrd="0" presId="urn:microsoft.com/office/officeart/2008/layout/LinedList"/>
    <dgm:cxn modelId="{F3092C4B-7116-4758-99CB-9E814CD8BBE2}" srcId="{03FAABFF-B059-4700-B178-FAEECC73CD18}" destId="{053345F9-F688-4490-AC47-858BDD3E6AF3}" srcOrd="0" destOrd="0" parTransId="{A36AE0BE-30DF-48DE-96BA-CD502DC56E56}" sibTransId="{0D53CD1C-68E4-4B6E-9BD0-1A86CB5D62E0}"/>
    <dgm:cxn modelId="{52226B77-A211-44F8-9B37-ADA57C101678}" type="presOf" srcId="{03FAABFF-B059-4700-B178-FAEECC73CD18}" destId="{6039129C-2392-40AC-8A1C-FC2923969852}" srcOrd="0" destOrd="0" presId="urn:microsoft.com/office/officeart/2008/layout/LinedList"/>
    <dgm:cxn modelId="{05E3CA80-CF3F-4531-BF91-F5A791475C0A}" type="presOf" srcId="{71F03A4B-F35E-49D5-BF5C-9B205BBD1212}" destId="{A86895D9-83E6-4CA7-BDD9-A9BF4577806A}" srcOrd="0" destOrd="0" presId="urn:microsoft.com/office/officeart/2008/layout/LinedList"/>
    <dgm:cxn modelId="{8DDD37B1-EAC1-4BC8-8D55-E53BE2FF64DD}" type="presOf" srcId="{8E576D0C-E8B5-488E-9BC9-08307FE2178D}" destId="{88FB231C-EB10-444B-857F-D9604E942587}" srcOrd="0" destOrd="0" presId="urn:microsoft.com/office/officeart/2008/layout/LinedList"/>
    <dgm:cxn modelId="{349A07D8-FF9B-4873-8835-A95ACA9556E3}" srcId="{03FAABFF-B059-4700-B178-FAEECC73CD18}" destId="{71F03A4B-F35E-49D5-BF5C-9B205BBD1212}" srcOrd="2" destOrd="0" parTransId="{DF071ECC-C60E-412D-A213-7C4623611007}" sibTransId="{435B3615-EF16-47E2-A198-21AEBD3AAEC7}"/>
    <dgm:cxn modelId="{3233B6E9-5B9F-4734-B543-250A8C43A421}" type="presOf" srcId="{107F3E49-5CE4-4C02-B5BC-B282ABA96E9D}" destId="{A996649A-2CDA-42F5-B41F-A9038822C9FF}" srcOrd="0" destOrd="0" presId="urn:microsoft.com/office/officeart/2008/layout/LinedList"/>
    <dgm:cxn modelId="{9F9E37EF-4770-4550-B1B1-07B79B7E08BC}" srcId="{03FAABFF-B059-4700-B178-FAEECC73CD18}" destId="{8E576D0C-E8B5-488E-9BC9-08307FE2178D}" srcOrd="1" destOrd="0" parTransId="{A362CC1F-E5D3-4B78-BA69-E3CED6FA60B8}" sibTransId="{0EBC1D2E-90E9-4335-9161-E63B16ABEB85}"/>
    <dgm:cxn modelId="{E569AB60-2800-4973-A94F-2CBF0446F829}" type="presParOf" srcId="{A996649A-2CDA-42F5-B41F-A9038822C9FF}" destId="{1EA430B0-695A-441E-ADC2-A41FEDC00992}" srcOrd="0" destOrd="0" presId="urn:microsoft.com/office/officeart/2008/layout/LinedList"/>
    <dgm:cxn modelId="{3DB956FE-C852-44D0-825A-276C8854B7D1}" type="presParOf" srcId="{A996649A-2CDA-42F5-B41F-A9038822C9FF}" destId="{D5FD8DC9-1ABE-44F3-A10A-AB864694CBDF}" srcOrd="1" destOrd="0" presId="urn:microsoft.com/office/officeart/2008/layout/LinedList"/>
    <dgm:cxn modelId="{7EAE1B93-8A8F-488B-B7BD-2EDC4773334A}" type="presParOf" srcId="{D5FD8DC9-1ABE-44F3-A10A-AB864694CBDF}" destId="{6039129C-2392-40AC-8A1C-FC2923969852}" srcOrd="0" destOrd="0" presId="urn:microsoft.com/office/officeart/2008/layout/LinedList"/>
    <dgm:cxn modelId="{8AD64D71-CC3A-4EC6-A787-0384F7122F73}" type="presParOf" srcId="{D5FD8DC9-1ABE-44F3-A10A-AB864694CBDF}" destId="{998D40B9-878C-4B38-97E7-AA40D29A1171}" srcOrd="1" destOrd="0" presId="urn:microsoft.com/office/officeart/2008/layout/LinedList"/>
    <dgm:cxn modelId="{4F74A703-6C2D-48C1-93ED-915C7FC078F3}" type="presParOf" srcId="{998D40B9-878C-4B38-97E7-AA40D29A1171}" destId="{53DDDAF0-CD2A-4C7B-9009-55AD4FC0EF03}" srcOrd="0" destOrd="0" presId="urn:microsoft.com/office/officeart/2008/layout/LinedList"/>
    <dgm:cxn modelId="{E68C04D6-D1C2-47E0-9192-EEB78BBA08DA}" type="presParOf" srcId="{998D40B9-878C-4B38-97E7-AA40D29A1171}" destId="{C854FD74-4B22-48D2-91C4-F6DDAAEF39A9}" srcOrd="1" destOrd="0" presId="urn:microsoft.com/office/officeart/2008/layout/LinedList"/>
    <dgm:cxn modelId="{2CF3D189-27FF-4D01-9EC4-A391E449451A}" type="presParOf" srcId="{C854FD74-4B22-48D2-91C4-F6DDAAEF39A9}" destId="{821494A9-7C5D-40C4-A5D2-7864A9281CB5}" srcOrd="0" destOrd="0" presId="urn:microsoft.com/office/officeart/2008/layout/LinedList"/>
    <dgm:cxn modelId="{5A0308C2-B1C8-4348-9E9B-82EE718881C5}" type="presParOf" srcId="{C854FD74-4B22-48D2-91C4-F6DDAAEF39A9}" destId="{C732A4E7-B070-4E08-901C-C02C5F5327C9}" srcOrd="1" destOrd="0" presId="urn:microsoft.com/office/officeart/2008/layout/LinedList"/>
    <dgm:cxn modelId="{6AA94851-040A-440D-B1C6-F8C29EA69286}" type="presParOf" srcId="{C854FD74-4B22-48D2-91C4-F6DDAAEF39A9}" destId="{091D2CED-EAFC-4A70-A2E7-B1CE2BCE35E8}" srcOrd="2" destOrd="0" presId="urn:microsoft.com/office/officeart/2008/layout/LinedList"/>
    <dgm:cxn modelId="{5CE0F667-7261-434D-B109-51E2FC7F1082}" type="presParOf" srcId="{998D40B9-878C-4B38-97E7-AA40D29A1171}" destId="{BECAFAC4-D017-4562-869A-1D8589649A73}" srcOrd="2" destOrd="0" presId="urn:microsoft.com/office/officeart/2008/layout/LinedList"/>
    <dgm:cxn modelId="{A59F0D37-21BF-4B33-B2F1-D200398EC934}" type="presParOf" srcId="{998D40B9-878C-4B38-97E7-AA40D29A1171}" destId="{3A0B41AF-FFB7-41C4-AC3E-C7EF2F6BC5AA}" srcOrd="3" destOrd="0" presId="urn:microsoft.com/office/officeart/2008/layout/LinedList"/>
    <dgm:cxn modelId="{1D2057DA-9335-4E59-8DDB-063DF01F0F3C}" type="presParOf" srcId="{998D40B9-878C-4B38-97E7-AA40D29A1171}" destId="{D1363D40-D29C-400A-BB2C-343F7B9A3B83}" srcOrd="4" destOrd="0" presId="urn:microsoft.com/office/officeart/2008/layout/LinedList"/>
    <dgm:cxn modelId="{E112D859-6087-4125-A584-A02A89A8092C}" type="presParOf" srcId="{D1363D40-D29C-400A-BB2C-343F7B9A3B83}" destId="{3A0C9BEF-8716-4AAA-B5A4-DEEA2F43CA32}" srcOrd="0" destOrd="0" presId="urn:microsoft.com/office/officeart/2008/layout/LinedList"/>
    <dgm:cxn modelId="{83F526B3-E60F-4E4E-B447-C788CF54ABED}" type="presParOf" srcId="{D1363D40-D29C-400A-BB2C-343F7B9A3B83}" destId="{88FB231C-EB10-444B-857F-D9604E942587}" srcOrd="1" destOrd="0" presId="urn:microsoft.com/office/officeart/2008/layout/LinedList"/>
    <dgm:cxn modelId="{D64D0E39-ABB0-4BED-95B0-F84AE1EDB9F4}" type="presParOf" srcId="{D1363D40-D29C-400A-BB2C-343F7B9A3B83}" destId="{BE22E7A0-207F-4033-BF53-3E6E3A5E4911}" srcOrd="2" destOrd="0" presId="urn:microsoft.com/office/officeart/2008/layout/LinedList"/>
    <dgm:cxn modelId="{4B61E902-7C29-4DFD-A13D-61C8B6F933A8}" type="presParOf" srcId="{998D40B9-878C-4B38-97E7-AA40D29A1171}" destId="{4D029F91-0BFE-44D0-B83F-DFA67BF8662B}" srcOrd="5" destOrd="0" presId="urn:microsoft.com/office/officeart/2008/layout/LinedList"/>
    <dgm:cxn modelId="{E7C5B049-C3DF-4781-BA4B-4495192C3C4E}" type="presParOf" srcId="{998D40B9-878C-4B38-97E7-AA40D29A1171}" destId="{87CDB42A-8421-42BE-8A7E-17A27D52F091}" srcOrd="6" destOrd="0" presId="urn:microsoft.com/office/officeart/2008/layout/LinedList"/>
    <dgm:cxn modelId="{F65C4819-96D5-412C-89A0-8DBAF9CDD90C}" type="presParOf" srcId="{998D40B9-878C-4B38-97E7-AA40D29A1171}" destId="{9962846B-85FA-4451-9144-50150F749A03}" srcOrd="7" destOrd="0" presId="urn:microsoft.com/office/officeart/2008/layout/LinedList"/>
    <dgm:cxn modelId="{40654B8C-AEA9-4FFB-9E35-B172CD3F8F72}" type="presParOf" srcId="{9962846B-85FA-4451-9144-50150F749A03}" destId="{3EE860FC-1E7A-4667-AB9A-28BF513135E0}" srcOrd="0" destOrd="0" presId="urn:microsoft.com/office/officeart/2008/layout/LinedList"/>
    <dgm:cxn modelId="{E5026F67-2D32-48D7-B721-BFCB8C36C883}" type="presParOf" srcId="{9962846B-85FA-4451-9144-50150F749A03}" destId="{A86895D9-83E6-4CA7-BDD9-A9BF4577806A}" srcOrd="1" destOrd="0" presId="urn:microsoft.com/office/officeart/2008/layout/LinedList"/>
    <dgm:cxn modelId="{18CDF8CA-9A78-4376-900E-44A76570F148}" type="presParOf" srcId="{9962846B-85FA-4451-9144-50150F749A03}" destId="{C37C02C1-C559-4517-B65A-1972377538AE}" srcOrd="2" destOrd="0" presId="urn:microsoft.com/office/officeart/2008/layout/LinedList"/>
    <dgm:cxn modelId="{0C5C4639-2F95-4F3C-B2D9-61C2ACA02665}" type="presParOf" srcId="{998D40B9-878C-4B38-97E7-AA40D29A1171}" destId="{DED6C3E4-D2DD-4A2B-9785-1C107E9821F4}" srcOrd="8" destOrd="0" presId="urn:microsoft.com/office/officeart/2008/layout/LinedList"/>
    <dgm:cxn modelId="{4B5E4989-28DA-4A30-A203-B834ED2B2094}" type="presParOf" srcId="{998D40B9-878C-4B38-97E7-AA40D29A1171}" destId="{1C52CEB0-324C-46D2-BC5E-B20F61408269}" srcOrd="9" destOrd="0" presId="urn:microsoft.com/office/officeart/2008/layout/Lin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6B1FF02-F5E4-4DBD-9B33-0C937358A4C2}"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s-ES"/>
        </a:p>
      </dgm:t>
    </dgm:pt>
    <dgm:pt modelId="{3EF850A4-4AEE-48CC-95B3-A8F579BA0D8F}">
      <dgm:prSet/>
      <dgm:spPr/>
      <dgm:t>
        <a:bodyPr/>
        <a:lstStyle/>
        <a:p>
          <a:r>
            <a:rPr lang="es-ES" dirty="0"/>
            <a:t>Sexismo sutil </a:t>
          </a:r>
        </a:p>
        <a:p>
          <a:r>
            <a:rPr lang="es-ES" dirty="0"/>
            <a:t>inhibe la respuesta social</a:t>
          </a:r>
        </a:p>
      </dgm:t>
    </dgm:pt>
    <dgm:pt modelId="{18BA3F2C-7B75-4B0B-B986-AEE52CABD245}" type="parTrans" cxnId="{57D7506D-3DCC-411A-A99F-867EDAC28D03}">
      <dgm:prSet/>
      <dgm:spPr/>
      <dgm:t>
        <a:bodyPr/>
        <a:lstStyle/>
        <a:p>
          <a:endParaRPr lang="es-ES"/>
        </a:p>
      </dgm:t>
    </dgm:pt>
    <dgm:pt modelId="{BB3F8E42-18DE-47F6-BEEF-E4ABEA5BAF4E}" type="sibTrans" cxnId="{57D7506D-3DCC-411A-A99F-867EDAC28D03}">
      <dgm:prSet/>
      <dgm:spPr/>
      <dgm:t>
        <a:bodyPr/>
        <a:lstStyle/>
        <a:p>
          <a:endParaRPr lang="es-ES"/>
        </a:p>
      </dgm:t>
    </dgm:pt>
    <dgm:pt modelId="{472F8A49-9142-43CC-AD7E-7060B02D655C}">
      <dgm:prSet/>
      <dgm:spPr/>
      <dgm:t>
        <a:bodyPr/>
        <a:lstStyle/>
        <a:p>
          <a:r>
            <a:rPr lang="es-ES_tradnl" dirty="0"/>
            <a:t>OMITIR AYUDA</a:t>
          </a:r>
        </a:p>
        <a:p>
          <a:r>
            <a:rPr lang="es-ES_tradnl" i="1" dirty="0"/>
            <a:t>Es personal</a:t>
          </a:r>
          <a:endParaRPr lang="es-ES" i="1" dirty="0"/>
        </a:p>
      </dgm:t>
    </dgm:pt>
    <dgm:pt modelId="{DB1E1901-B69C-4E07-8D7B-0EC8296343FD}" type="parTrans" cxnId="{967631EB-BFA4-4700-A3E0-0129786B691F}">
      <dgm:prSet/>
      <dgm:spPr/>
      <dgm:t>
        <a:bodyPr/>
        <a:lstStyle/>
        <a:p>
          <a:endParaRPr lang="es-ES"/>
        </a:p>
      </dgm:t>
    </dgm:pt>
    <dgm:pt modelId="{476A6EBF-56D8-45C5-8146-D5623FEAB9CF}" type="sibTrans" cxnId="{967631EB-BFA4-4700-A3E0-0129786B691F}">
      <dgm:prSet/>
      <dgm:spPr/>
      <dgm:t>
        <a:bodyPr/>
        <a:lstStyle/>
        <a:p>
          <a:endParaRPr lang="es-ES"/>
        </a:p>
      </dgm:t>
    </dgm:pt>
    <dgm:pt modelId="{F132BC56-E5B4-4664-92F1-67CCE7A8DDEE}">
      <dgm:prSet/>
      <dgm:spPr/>
      <dgm:t>
        <a:bodyPr/>
        <a:lstStyle/>
        <a:p>
          <a:r>
            <a:rPr lang="es-ES_tradnl" dirty="0"/>
            <a:t>Difusión de responsabilidad</a:t>
          </a:r>
        </a:p>
        <a:p>
          <a:r>
            <a:rPr lang="es-ES_tradnl" dirty="0"/>
            <a:t>Es responsabilidad de otras instancias</a:t>
          </a:r>
          <a:endParaRPr lang="es-ES" dirty="0"/>
        </a:p>
      </dgm:t>
    </dgm:pt>
    <dgm:pt modelId="{F89B62F1-59F1-497C-B821-3754C6C52C48}" type="parTrans" cxnId="{046A1FD8-73A1-434A-8A16-2F5253B8F5C5}">
      <dgm:prSet/>
      <dgm:spPr/>
      <dgm:t>
        <a:bodyPr/>
        <a:lstStyle/>
        <a:p>
          <a:endParaRPr lang="es-ES"/>
        </a:p>
      </dgm:t>
    </dgm:pt>
    <dgm:pt modelId="{769A952E-FCAE-43E4-BEEF-008EFF327441}" type="sibTrans" cxnId="{046A1FD8-73A1-434A-8A16-2F5253B8F5C5}">
      <dgm:prSet/>
      <dgm:spPr/>
      <dgm:t>
        <a:bodyPr/>
        <a:lstStyle/>
        <a:p>
          <a:endParaRPr lang="es-ES"/>
        </a:p>
      </dgm:t>
    </dgm:pt>
    <dgm:pt modelId="{AEF5B5D0-0589-4E40-A726-F44A3A3CF21A}" type="pres">
      <dgm:prSet presAssocID="{56B1FF02-F5E4-4DBD-9B33-0C937358A4C2}" presName="Name0" presStyleCnt="0">
        <dgm:presLayoutVars>
          <dgm:dir/>
          <dgm:resizeHandles val="exact"/>
        </dgm:presLayoutVars>
      </dgm:prSet>
      <dgm:spPr/>
    </dgm:pt>
    <dgm:pt modelId="{493DB35C-8FE0-4C38-B1F7-32EBF0697915}" type="pres">
      <dgm:prSet presAssocID="{56B1FF02-F5E4-4DBD-9B33-0C937358A4C2}" presName="arrow" presStyleLbl="bgShp" presStyleIdx="0" presStyleCnt="1"/>
      <dgm:spPr/>
    </dgm:pt>
    <dgm:pt modelId="{A1C0A294-E35F-44C3-8978-FF80DF817194}" type="pres">
      <dgm:prSet presAssocID="{56B1FF02-F5E4-4DBD-9B33-0C937358A4C2}" presName="points" presStyleCnt="0"/>
      <dgm:spPr/>
    </dgm:pt>
    <dgm:pt modelId="{88658287-D595-4006-A553-3FC161B7EFA1}" type="pres">
      <dgm:prSet presAssocID="{3EF850A4-4AEE-48CC-95B3-A8F579BA0D8F}" presName="compositeA" presStyleCnt="0"/>
      <dgm:spPr/>
    </dgm:pt>
    <dgm:pt modelId="{D940C154-FF9B-4513-B1F2-6763B4A80CFC}" type="pres">
      <dgm:prSet presAssocID="{3EF850A4-4AEE-48CC-95B3-A8F579BA0D8F}" presName="textA" presStyleLbl="revTx" presStyleIdx="0" presStyleCnt="3">
        <dgm:presLayoutVars>
          <dgm:bulletEnabled val="1"/>
        </dgm:presLayoutVars>
      </dgm:prSet>
      <dgm:spPr/>
    </dgm:pt>
    <dgm:pt modelId="{387350FB-47FD-4815-82E4-190BD7252EFD}" type="pres">
      <dgm:prSet presAssocID="{3EF850A4-4AEE-48CC-95B3-A8F579BA0D8F}" presName="circleA" presStyleLbl="node1" presStyleIdx="0" presStyleCnt="3"/>
      <dgm:spPr/>
    </dgm:pt>
    <dgm:pt modelId="{E4BD1E43-C5A0-48DE-AAB0-A9CCC1BF7003}" type="pres">
      <dgm:prSet presAssocID="{3EF850A4-4AEE-48CC-95B3-A8F579BA0D8F}" presName="spaceA" presStyleCnt="0"/>
      <dgm:spPr/>
    </dgm:pt>
    <dgm:pt modelId="{D9B52572-288F-4AA9-87F8-04C73BE5C92D}" type="pres">
      <dgm:prSet presAssocID="{BB3F8E42-18DE-47F6-BEEF-E4ABEA5BAF4E}" presName="space" presStyleCnt="0"/>
      <dgm:spPr/>
    </dgm:pt>
    <dgm:pt modelId="{43B5072F-2712-4BDF-AAFA-3FB53F76F2A7}" type="pres">
      <dgm:prSet presAssocID="{472F8A49-9142-43CC-AD7E-7060B02D655C}" presName="compositeB" presStyleCnt="0"/>
      <dgm:spPr/>
    </dgm:pt>
    <dgm:pt modelId="{FA9E5300-08AF-4C19-8DD2-F63D5441F01A}" type="pres">
      <dgm:prSet presAssocID="{472F8A49-9142-43CC-AD7E-7060B02D655C}" presName="textB" presStyleLbl="revTx" presStyleIdx="1" presStyleCnt="3">
        <dgm:presLayoutVars>
          <dgm:bulletEnabled val="1"/>
        </dgm:presLayoutVars>
      </dgm:prSet>
      <dgm:spPr/>
    </dgm:pt>
    <dgm:pt modelId="{0CF2B9F2-C2A2-4D6B-8AD7-F0CD61C2E636}" type="pres">
      <dgm:prSet presAssocID="{472F8A49-9142-43CC-AD7E-7060B02D655C}" presName="circleB" presStyleLbl="node1" presStyleIdx="1" presStyleCnt="3"/>
      <dgm:spPr/>
    </dgm:pt>
    <dgm:pt modelId="{63B8716E-A5D7-4A59-BF90-68E17957528B}" type="pres">
      <dgm:prSet presAssocID="{472F8A49-9142-43CC-AD7E-7060B02D655C}" presName="spaceB" presStyleCnt="0"/>
      <dgm:spPr/>
    </dgm:pt>
    <dgm:pt modelId="{2AB44E13-0EEC-4720-BCDF-4EF08456D6DE}" type="pres">
      <dgm:prSet presAssocID="{476A6EBF-56D8-45C5-8146-D5623FEAB9CF}" presName="space" presStyleCnt="0"/>
      <dgm:spPr/>
    </dgm:pt>
    <dgm:pt modelId="{DD323AC0-36A4-46B0-8857-6159A6720611}" type="pres">
      <dgm:prSet presAssocID="{F132BC56-E5B4-4664-92F1-67CCE7A8DDEE}" presName="compositeA" presStyleCnt="0"/>
      <dgm:spPr/>
    </dgm:pt>
    <dgm:pt modelId="{BC1F5359-BB85-4064-86AA-3102D6EB69F9}" type="pres">
      <dgm:prSet presAssocID="{F132BC56-E5B4-4664-92F1-67CCE7A8DDEE}" presName="textA" presStyleLbl="revTx" presStyleIdx="2" presStyleCnt="3">
        <dgm:presLayoutVars>
          <dgm:bulletEnabled val="1"/>
        </dgm:presLayoutVars>
      </dgm:prSet>
      <dgm:spPr/>
    </dgm:pt>
    <dgm:pt modelId="{9F4F1752-E9E5-40B1-8AD7-8D6A1350F4AC}" type="pres">
      <dgm:prSet presAssocID="{F132BC56-E5B4-4664-92F1-67CCE7A8DDEE}" presName="circleA" presStyleLbl="node1" presStyleIdx="2" presStyleCnt="3"/>
      <dgm:spPr/>
    </dgm:pt>
    <dgm:pt modelId="{AD072868-3951-48DC-996C-4066E38CA648}" type="pres">
      <dgm:prSet presAssocID="{F132BC56-E5B4-4664-92F1-67CCE7A8DDEE}" presName="spaceA" presStyleCnt="0"/>
      <dgm:spPr/>
    </dgm:pt>
  </dgm:ptLst>
  <dgm:cxnLst>
    <dgm:cxn modelId="{57D7506D-3DCC-411A-A99F-867EDAC28D03}" srcId="{56B1FF02-F5E4-4DBD-9B33-0C937358A4C2}" destId="{3EF850A4-4AEE-48CC-95B3-A8F579BA0D8F}" srcOrd="0" destOrd="0" parTransId="{18BA3F2C-7B75-4B0B-B986-AEE52CABD245}" sibTransId="{BB3F8E42-18DE-47F6-BEEF-E4ABEA5BAF4E}"/>
    <dgm:cxn modelId="{9285DAB1-4620-4806-B4FC-74D9DD99E64B}" type="presOf" srcId="{F132BC56-E5B4-4664-92F1-67CCE7A8DDEE}" destId="{BC1F5359-BB85-4064-86AA-3102D6EB69F9}" srcOrd="0" destOrd="0" presId="urn:microsoft.com/office/officeart/2005/8/layout/hProcess11"/>
    <dgm:cxn modelId="{8AC3A6BA-5441-4DD6-9AC1-2EAF5E149A09}" type="presOf" srcId="{472F8A49-9142-43CC-AD7E-7060B02D655C}" destId="{FA9E5300-08AF-4C19-8DD2-F63D5441F01A}" srcOrd="0" destOrd="0" presId="urn:microsoft.com/office/officeart/2005/8/layout/hProcess11"/>
    <dgm:cxn modelId="{040BC1D6-507B-4D3C-98E5-D7A1E613A0D9}" type="presOf" srcId="{56B1FF02-F5E4-4DBD-9B33-0C937358A4C2}" destId="{AEF5B5D0-0589-4E40-A726-F44A3A3CF21A}" srcOrd="0" destOrd="0" presId="urn:microsoft.com/office/officeart/2005/8/layout/hProcess11"/>
    <dgm:cxn modelId="{046A1FD8-73A1-434A-8A16-2F5253B8F5C5}" srcId="{56B1FF02-F5E4-4DBD-9B33-0C937358A4C2}" destId="{F132BC56-E5B4-4664-92F1-67CCE7A8DDEE}" srcOrd="2" destOrd="0" parTransId="{F89B62F1-59F1-497C-B821-3754C6C52C48}" sibTransId="{769A952E-FCAE-43E4-BEEF-008EFF327441}"/>
    <dgm:cxn modelId="{015B85D8-E16C-4500-8B15-E8D174BD3612}" type="presOf" srcId="{3EF850A4-4AEE-48CC-95B3-A8F579BA0D8F}" destId="{D940C154-FF9B-4513-B1F2-6763B4A80CFC}" srcOrd="0" destOrd="0" presId="urn:microsoft.com/office/officeart/2005/8/layout/hProcess11"/>
    <dgm:cxn modelId="{967631EB-BFA4-4700-A3E0-0129786B691F}" srcId="{56B1FF02-F5E4-4DBD-9B33-0C937358A4C2}" destId="{472F8A49-9142-43CC-AD7E-7060B02D655C}" srcOrd="1" destOrd="0" parTransId="{DB1E1901-B69C-4E07-8D7B-0EC8296343FD}" sibTransId="{476A6EBF-56D8-45C5-8146-D5623FEAB9CF}"/>
    <dgm:cxn modelId="{258A5FD5-D2CA-4802-928F-EAE93CB6B710}" type="presParOf" srcId="{AEF5B5D0-0589-4E40-A726-F44A3A3CF21A}" destId="{493DB35C-8FE0-4C38-B1F7-32EBF0697915}" srcOrd="0" destOrd="0" presId="urn:microsoft.com/office/officeart/2005/8/layout/hProcess11"/>
    <dgm:cxn modelId="{4256B628-886D-41AF-9A4D-2FFD0021F7FA}" type="presParOf" srcId="{AEF5B5D0-0589-4E40-A726-F44A3A3CF21A}" destId="{A1C0A294-E35F-44C3-8978-FF80DF817194}" srcOrd="1" destOrd="0" presId="urn:microsoft.com/office/officeart/2005/8/layout/hProcess11"/>
    <dgm:cxn modelId="{1D195AFE-8A6A-4BB7-8EA2-961E0388E81E}" type="presParOf" srcId="{A1C0A294-E35F-44C3-8978-FF80DF817194}" destId="{88658287-D595-4006-A553-3FC161B7EFA1}" srcOrd="0" destOrd="0" presId="urn:microsoft.com/office/officeart/2005/8/layout/hProcess11"/>
    <dgm:cxn modelId="{04740D48-B019-4C86-8AB6-72E1724AA86E}" type="presParOf" srcId="{88658287-D595-4006-A553-3FC161B7EFA1}" destId="{D940C154-FF9B-4513-B1F2-6763B4A80CFC}" srcOrd="0" destOrd="0" presId="urn:microsoft.com/office/officeart/2005/8/layout/hProcess11"/>
    <dgm:cxn modelId="{82E58908-6DB1-4E87-B8AC-C864161C2327}" type="presParOf" srcId="{88658287-D595-4006-A553-3FC161B7EFA1}" destId="{387350FB-47FD-4815-82E4-190BD7252EFD}" srcOrd="1" destOrd="0" presId="urn:microsoft.com/office/officeart/2005/8/layout/hProcess11"/>
    <dgm:cxn modelId="{5A8C321D-2478-419E-A094-0164700A652D}" type="presParOf" srcId="{88658287-D595-4006-A553-3FC161B7EFA1}" destId="{E4BD1E43-C5A0-48DE-AAB0-A9CCC1BF7003}" srcOrd="2" destOrd="0" presId="urn:microsoft.com/office/officeart/2005/8/layout/hProcess11"/>
    <dgm:cxn modelId="{3437BFDB-4009-4E38-8BEE-BC7DADA1887A}" type="presParOf" srcId="{A1C0A294-E35F-44C3-8978-FF80DF817194}" destId="{D9B52572-288F-4AA9-87F8-04C73BE5C92D}" srcOrd="1" destOrd="0" presId="urn:microsoft.com/office/officeart/2005/8/layout/hProcess11"/>
    <dgm:cxn modelId="{4168F6D3-0E18-4C32-90DB-458A625984BA}" type="presParOf" srcId="{A1C0A294-E35F-44C3-8978-FF80DF817194}" destId="{43B5072F-2712-4BDF-AAFA-3FB53F76F2A7}" srcOrd="2" destOrd="0" presId="urn:microsoft.com/office/officeart/2005/8/layout/hProcess11"/>
    <dgm:cxn modelId="{2825EF6F-3F13-4A01-8F2F-4E694CA659D4}" type="presParOf" srcId="{43B5072F-2712-4BDF-AAFA-3FB53F76F2A7}" destId="{FA9E5300-08AF-4C19-8DD2-F63D5441F01A}" srcOrd="0" destOrd="0" presId="urn:microsoft.com/office/officeart/2005/8/layout/hProcess11"/>
    <dgm:cxn modelId="{015604FC-4949-4CD8-9488-9D0581243FB9}" type="presParOf" srcId="{43B5072F-2712-4BDF-AAFA-3FB53F76F2A7}" destId="{0CF2B9F2-C2A2-4D6B-8AD7-F0CD61C2E636}" srcOrd="1" destOrd="0" presId="urn:microsoft.com/office/officeart/2005/8/layout/hProcess11"/>
    <dgm:cxn modelId="{06076FF7-51F6-408F-A2FC-D6C741C9B106}" type="presParOf" srcId="{43B5072F-2712-4BDF-AAFA-3FB53F76F2A7}" destId="{63B8716E-A5D7-4A59-BF90-68E17957528B}" srcOrd="2" destOrd="0" presId="urn:microsoft.com/office/officeart/2005/8/layout/hProcess11"/>
    <dgm:cxn modelId="{2F691879-C66A-4637-A1A1-791804B0D800}" type="presParOf" srcId="{A1C0A294-E35F-44C3-8978-FF80DF817194}" destId="{2AB44E13-0EEC-4720-BCDF-4EF08456D6DE}" srcOrd="3" destOrd="0" presId="urn:microsoft.com/office/officeart/2005/8/layout/hProcess11"/>
    <dgm:cxn modelId="{689C3F80-FECB-4C87-99A1-FB0A8ED6EB64}" type="presParOf" srcId="{A1C0A294-E35F-44C3-8978-FF80DF817194}" destId="{DD323AC0-36A4-46B0-8857-6159A6720611}" srcOrd="4" destOrd="0" presId="urn:microsoft.com/office/officeart/2005/8/layout/hProcess11"/>
    <dgm:cxn modelId="{61037F61-023E-4EF3-AD57-3387661DB69B}" type="presParOf" srcId="{DD323AC0-36A4-46B0-8857-6159A6720611}" destId="{BC1F5359-BB85-4064-86AA-3102D6EB69F9}" srcOrd="0" destOrd="0" presId="urn:microsoft.com/office/officeart/2005/8/layout/hProcess11"/>
    <dgm:cxn modelId="{BC2509E0-FA73-4F3C-8469-0944A8101895}" type="presParOf" srcId="{DD323AC0-36A4-46B0-8857-6159A6720611}" destId="{9F4F1752-E9E5-40B1-8AD7-8D6A1350F4AC}" srcOrd="1" destOrd="0" presId="urn:microsoft.com/office/officeart/2005/8/layout/hProcess11"/>
    <dgm:cxn modelId="{3266854C-06F3-4ABC-BB29-8E544B2FF045}" type="presParOf" srcId="{DD323AC0-36A4-46B0-8857-6159A6720611}" destId="{AD072868-3951-48DC-996C-4066E38CA648}" srcOrd="2" destOrd="0" presId="urn:microsoft.com/office/officeart/2005/8/layout/hProcess1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896C968-B8D0-48B5-88E4-452001D50045}" type="doc">
      <dgm:prSet loTypeId="urn:microsoft.com/office/officeart/2008/layout/AlternatingHexagons" loCatId="list" qsTypeId="urn:microsoft.com/office/officeart/2005/8/quickstyle/3d2" qsCatId="3D" csTypeId="urn:microsoft.com/office/officeart/2005/8/colors/accent3_2" csCatId="accent3" phldr="1"/>
      <dgm:spPr/>
      <dgm:t>
        <a:bodyPr/>
        <a:lstStyle/>
        <a:p>
          <a:endParaRPr lang="es-ES"/>
        </a:p>
      </dgm:t>
    </dgm:pt>
    <dgm:pt modelId="{2503C768-ACA0-4E91-9FCD-1B0FF28D1068}">
      <dgm:prSet phldrT="[Texto]"/>
      <dgm:spPr>
        <a:solidFill>
          <a:srgbClr val="002060"/>
        </a:solidFill>
        <a:ln>
          <a:solidFill>
            <a:srgbClr val="00B0F0"/>
          </a:solidFill>
        </a:ln>
      </dgm:spPr>
      <dgm:t>
        <a:bodyPr/>
        <a:lstStyle/>
        <a:p>
          <a:r>
            <a:rPr lang="es-ES" dirty="0"/>
            <a:t>INFORMAR</a:t>
          </a:r>
        </a:p>
      </dgm:t>
    </dgm:pt>
    <dgm:pt modelId="{B1D5FF72-874C-4567-B2A5-A13ADFD71B52}" type="parTrans" cxnId="{0CE56F0F-53A0-448A-BE45-8556D5B5C00A}">
      <dgm:prSet/>
      <dgm:spPr/>
      <dgm:t>
        <a:bodyPr/>
        <a:lstStyle/>
        <a:p>
          <a:endParaRPr lang="es-ES"/>
        </a:p>
      </dgm:t>
    </dgm:pt>
    <dgm:pt modelId="{DD867F9A-C6BD-4F6A-BAC1-1B6356166E31}" type="sibTrans" cxnId="{0CE56F0F-53A0-448A-BE45-8556D5B5C00A}">
      <dgm:prSet/>
      <dgm:spPr>
        <a:solidFill>
          <a:schemeClr val="bg1">
            <a:lumMod val="50000"/>
          </a:schemeClr>
        </a:solidFill>
      </dgm:spPr>
      <dgm:t>
        <a:bodyPr/>
        <a:lstStyle/>
        <a:p>
          <a:r>
            <a:rPr lang="es-ES" dirty="0"/>
            <a:t>FORMAR</a:t>
          </a:r>
        </a:p>
      </dgm:t>
    </dgm:pt>
    <dgm:pt modelId="{660FA9C8-0249-4632-96C0-8A8F2ADC27D8}">
      <dgm:prSet phldrT="[Texto]"/>
      <dgm:spPr/>
      <dgm:t>
        <a:bodyPr/>
        <a:lstStyle/>
        <a:p>
          <a:r>
            <a:rPr lang="es-ES" dirty="0"/>
            <a:t>A TODOS LOS MIEMBROS DE LA COMUNIDAD UNIVERSITARIA</a:t>
          </a:r>
        </a:p>
      </dgm:t>
    </dgm:pt>
    <dgm:pt modelId="{13F641FC-EDF8-4E6D-82E8-75E191218713}" type="parTrans" cxnId="{CA896985-CEF5-4687-ACA5-A6B2D7C190AB}">
      <dgm:prSet/>
      <dgm:spPr/>
      <dgm:t>
        <a:bodyPr/>
        <a:lstStyle/>
        <a:p>
          <a:endParaRPr lang="es-ES"/>
        </a:p>
      </dgm:t>
    </dgm:pt>
    <dgm:pt modelId="{1762765F-70DD-4828-9032-A0B5256740F2}" type="sibTrans" cxnId="{CA896985-CEF5-4687-ACA5-A6B2D7C190AB}">
      <dgm:prSet/>
      <dgm:spPr/>
      <dgm:t>
        <a:bodyPr/>
        <a:lstStyle/>
        <a:p>
          <a:endParaRPr lang="es-ES"/>
        </a:p>
      </dgm:t>
    </dgm:pt>
    <dgm:pt modelId="{B7BE7F01-C0B9-4BEC-8163-82EA70DB8F16}">
      <dgm:prSet phldrT="[Texto]"/>
      <dgm:spPr>
        <a:solidFill>
          <a:srgbClr val="7030A0"/>
        </a:solidFill>
      </dgm:spPr>
      <dgm:t>
        <a:bodyPr/>
        <a:lstStyle/>
        <a:p>
          <a:r>
            <a:rPr lang="es-ES" dirty="0"/>
            <a:t>TOLERANCIA CERO</a:t>
          </a:r>
        </a:p>
      </dgm:t>
    </dgm:pt>
    <dgm:pt modelId="{69C36554-6EF9-4DEC-9477-F06670FAB2CD}" type="parTrans" cxnId="{0FE010B2-42E2-419E-B437-793ACBB200CE}">
      <dgm:prSet/>
      <dgm:spPr/>
      <dgm:t>
        <a:bodyPr/>
        <a:lstStyle/>
        <a:p>
          <a:endParaRPr lang="es-ES"/>
        </a:p>
      </dgm:t>
    </dgm:pt>
    <dgm:pt modelId="{12BE3F67-53F2-4614-9D9B-0259BC550137}" type="sibTrans" cxnId="{0FE010B2-42E2-419E-B437-793ACBB200CE}">
      <dgm:prSet/>
      <dgm:spPr>
        <a:solidFill>
          <a:schemeClr val="accent6">
            <a:lumMod val="75000"/>
          </a:schemeClr>
        </a:solidFill>
      </dgm:spPr>
      <dgm:t>
        <a:bodyPr/>
        <a:lstStyle/>
        <a:p>
          <a:r>
            <a:rPr lang="es-ES" dirty="0"/>
            <a:t>CONDUCTA PROACTIVA</a:t>
          </a:r>
        </a:p>
      </dgm:t>
    </dgm:pt>
    <dgm:pt modelId="{667FDFDC-A08F-4C74-BA9C-4DB85CD98CA5}">
      <dgm:prSet phldrT="[Texto]"/>
      <dgm:spPr/>
      <dgm:t>
        <a:bodyPr/>
        <a:lstStyle/>
        <a:p>
          <a:r>
            <a:rPr lang="es-ES" dirty="0"/>
            <a:t>FOLLETOS INFORMATIVOS</a:t>
          </a:r>
        </a:p>
      </dgm:t>
    </dgm:pt>
    <dgm:pt modelId="{9A0BBABC-5C0F-4D2A-8704-2B4043C4D0BA}" type="parTrans" cxnId="{1CD97683-C668-4481-B8E2-A76E272D44C5}">
      <dgm:prSet/>
      <dgm:spPr/>
      <dgm:t>
        <a:bodyPr/>
        <a:lstStyle/>
        <a:p>
          <a:endParaRPr lang="es-ES"/>
        </a:p>
      </dgm:t>
    </dgm:pt>
    <dgm:pt modelId="{C359BC8E-AF8C-4B13-9D20-2294488E5604}" type="sibTrans" cxnId="{1CD97683-C668-4481-B8E2-A76E272D44C5}">
      <dgm:prSet/>
      <dgm:spPr/>
      <dgm:t>
        <a:bodyPr/>
        <a:lstStyle/>
        <a:p>
          <a:endParaRPr lang="es-ES"/>
        </a:p>
      </dgm:t>
    </dgm:pt>
    <dgm:pt modelId="{2C33E59F-4525-4ECC-AED6-A438C3B595BC}">
      <dgm:prSet phldrT="[Texto]"/>
      <dgm:spPr>
        <a:solidFill>
          <a:schemeClr val="bg2">
            <a:lumMod val="25000"/>
          </a:schemeClr>
        </a:solidFill>
      </dgm:spPr>
      <dgm:t>
        <a:bodyPr/>
        <a:lstStyle/>
        <a:p>
          <a:r>
            <a:rPr lang="es-ES" dirty="0"/>
            <a:t>APOYO SOCIAL</a:t>
          </a:r>
        </a:p>
      </dgm:t>
    </dgm:pt>
    <dgm:pt modelId="{0F1F65CC-85D4-4FF3-B923-92A32F3F0651}" type="parTrans" cxnId="{5BCFD29B-4F00-4B35-8F19-E7D724E216B9}">
      <dgm:prSet/>
      <dgm:spPr/>
      <dgm:t>
        <a:bodyPr/>
        <a:lstStyle/>
        <a:p>
          <a:endParaRPr lang="es-ES"/>
        </a:p>
      </dgm:t>
    </dgm:pt>
    <dgm:pt modelId="{E7E5547A-B028-4326-ACF4-F58320768DA0}" type="sibTrans" cxnId="{5BCFD29B-4F00-4B35-8F19-E7D724E216B9}">
      <dgm:prSet/>
      <dgm:spPr>
        <a:solidFill>
          <a:schemeClr val="tx2">
            <a:lumMod val="75000"/>
          </a:schemeClr>
        </a:solidFill>
      </dgm:spPr>
      <dgm:t>
        <a:bodyPr/>
        <a:lstStyle/>
        <a:p>
          <a:r>
            <a:rPr lang="es-ES" dirty="0"/>
            <a:t>APOYO INSTITUCIONAL</a:t>
          </a:r>
        </a:p>
      </dgm:t>
    </dgm:pt>
    <dgm:pt modelId="{74D8A68C-506F-46FF-AD10-7453BFEE1E55}">
      <dgm:prSet phldrT="[Texto]"/>
      <dgm:spPr/>
      <dgm:t>
        <a:bodyPr/>
        <a:lstStyle/>
        <a:p>
          <a:r>
            <a:rPr lang="es-ES" dirty="0"/>
            <a:t>CANALES EFECTIVOS Y FIABLES</a:t>
          </a:r>
        </a:p>
      </dgm:t>
    </dgm:pt>
    <dgm:pt modelId="{DB5C2B9B-0760-4B97-B009-059BA2490E82}" type="parTrans" cxnId="{5EA058DF-4435-4BCF-974F-63DB0BDE8ED2}">
      <dgm:prSet/>
      <dgm:spPr/>
      <dgm:t>
        <a:bodyPr/>
        <a:lstStyle/>
        <a:p>
          <a:endParaRPr lang="es-ES"/>
        </a:p>
      </dgm:t>
    </dgm:pt>
    <dgm:pt modelId="{B80F282A-8943-4F14-938F-C30D5540F338}" type="sibTrans" cxnId="{5EA058DF-4435-4BCF-974F-63DB0BDE8ED2}">
      <dgm:prSet/>
      <dgm:spPr/>
      <dgm:t>
        <a:bodyPr/>
        <a:lstStyle/>
        <a:p>
          <a:endParaRPr lang="es-ES"/>
        </a:p>
      </dgm:t>
    </dgm:pt>
    <dgm:pt modelId="{9EDB12DC-EA9F-47C8-AA40-3F21F9479928}" type="pres">
      <dgm:prSet presAssocID="{A896C968-B8D0-48B5-88E4-452001D50045}" presName="Name0" presStyleCnt="0">
        <dgm:presLayoutVars>
          <dgm:chMax/>
          <dgm:chPref/>
          <dgm:dir/>
          <dgm:animLvl val="lvl"/>
        </dgm:presLayoutVars>
      </dgm:prSet>
      <dgm:spPr/>
    </dgm:pt>
    <dgm:pt modelId="{B4638BBA-C308-4986-B2EA-29272B387E82}" type="pres">
      <dgm:prSet presAssocID="{2503C768-ACA0-4E91-9FCD-1B0FF28D1068}" presName="composite" presStyleCnt="0"/>
      <dgm:spPr/>
    </dgm:pt>
    <dgm:pt modelId="{0D68B48E-8258-4942-92E9-7EB8A5EE0F4B}" type="pres">
      <dgm:prSet presAssocID="{2503C768-ACA0-4E91-9FCD-1B0FF28D1068}" presName="Parent1" presStyleLbl="node1" presStyleIdx="0" presStyleCnt="6">
        <dgm:presLayoutVars>
          <dgm:chMax val="1"/>
          <dgm:chPref val="1"/>
          <dgm:bulletEnabled val="1"/>
        </dgm:presLayoutVars>
      </dgm:prSet>
      <dgm:spPr/>
    </dgm:pt>
    <dgm:pt modelId="{4DC3D501-EDD2-40AF-8F3E-F40902339EDD}" type="pres">
      <dgm:prSet presAssocID="{2503C768-ACA0-4E91-9FCD-1B0FF28D1068}" presName="Childtext1" presStyleLbl="revTx" presStyleIdx="0" presStyleCnt="3">
        <dgm:presLayoutVars>
          <dgm:chMax val="0"/>
          <dgm:chPref val="0"/>
          <dgm:bulletEnabled val="1"/>
        </dgm:presLayoutVars>
      </dgm:prSet>
      <dgm:spPr/>
    </dgm:pt>
    <dgm:pt modelId="{479BB5B6-AEE9-430B-94A6-13F925043FB0}" type="pres">
      <dgm:prSet presAssocID="{2503C768-ACA0-4E91-9FCD-1B0FF28D1068}" presName="BalanceSpacing" presStyleCnt="0"/>
      <dgm:spPr/>
    </dgm:pt>
    <dgm:pt modelId="{53326605-86F5-4AEE-9EFA-C132364A2D8C}" type="pres">
      <dgm:prSet presAssocID="{2503C768-ACA0-4E91-9FCD-1B0FF28D1068}" presName="BalanceSpacing1" presStyleCnt="0"/>
      <dgm:spPr/>
    </dgm:pt>
    <dgm:pt modelId="{51A9E454-454F-421D-ABE8-FBCD509072AD}" type="pres">
      <dgm:prSet presAssocID="{DD867F9A-C6BD-4F6A-BAC1-1B6356166E31}" presName="Accent1Text" presStyleLbl="node1" presStyleIdx="1" presStyleCnt="6" custLinFactNeighborX="-2684" custLinFactNeighborY="8905"/>
      <dgm:spPr/>
    </dgm:pt>
    <dgm:pt modelId="{4E662F8F-3D29-462F-BFB7-0957D12C0067}" type="pres">
      <dgm:prSet presAssocID="{DD867F9A-C6BD-4F6A-BAC1-1B6356166E31}" presName="spaceBetweenRectangles" presStyleCnt="0"/>
      <dgm:spPr/>
    </dgm:pt>
    <dgm:pt modelId="{55F0CB91-4149-44A2-96CA-D6FD985F8C97}" type="pres">
      <dgm:prSet presAssocID="{B7BE7F01-C0B9-4BEC-8163-82EA70DB8F16}" presName="composite" presStyleCnt="0"/>
      <dgm:spPr/>
    </dgm:pt>
    <dgm:pt modelId="{898100D6-BA5A-4617-8F1B-95BFA0A97A6E}" type="pres">
      <dgm:prSet presAssocID="{B7BE7F01-C0B9-4BEC-8163-82EA70DB8F16}" presName="Parent1" presStyleLbl="node1" presStyleIdx="2" presStyleCnt="6">
        <dgm:presLayoutVars>
          <dgm:chMax val="1"/>
          <dgm:chPref val="1"/>
          <dgm:bulletEnabled val="1"/>
        </dgm:presLayoutVars>
      </dgm:prSet>
      <dgm:spPr/>
    </dgm:pt>
    <dgm:pt modelId="{ED66D51F-1AFD-4F35-B189-3ACCC0D8E991}" type="pres">
      <dgm:prSet presAssocID="{B7BE7F01-C0B9-4BEC-8163-82EA70DB8F16}" presName="Childtext1" presStyleLbl="revTx" presStyleIdx="1" presStyleCnt="3">
        <dgm:presLayoutVars>
          <dgm:chMax val="0"/>
          <dgm:chPref val="0"/>
          <dgm:bulletEnabled val="1"/>
        </dgm:presLayoutVars>
      </dgm:prSet>
      <dgm:spPr/>
    </dgm:pt>
    <dgm:pt modelId="{84F527AD-9DE9-4722-8D9B-C53FCCAEA043}" type="pres">
      <dgm:prSet presAssocID="{B7BE7F01-C0B9-4BEC-8163-82EA70DB8F16}" presName="BalanceSpacing" presStyleCnt="0"/>
      <dgm:spPr/>
    </dgm:pt>
    <dgm:pt modelId="{2B7992C6-ECEA-4A5A-A90F-DB202CF3A34E}" type="pres">
      <dgm:prSet presAssocID="{B7BE7F01-C0B9-4BEC-8163-82EA70DB8F16}" presName="BalanceSpacing1" presStyleCnt="0"/>
      <dgm:spPr/>
    </dgm:pt>
    <dgm:pt modelId="{3E04F711-21B1-40FB-AAB0-AD25D7C33EBD}" type="pres">
      <dgm:prSet presAssocID="{12BE3F67-53F2-4614-9D9B-0259BC550137}" presName="Accent1Text" presStyleLbl="node1" presStyleIdx="3" presStyleCnt="6"/>
      <dgm:spPr/>
    </dgm:pt>
    <dgm:pt modelId="{0AA5D4AC-1D96-4770-9AE2-6600522DB30B}" type="pres">
      <dgm:prSet presAssocID="{12BE3F67-53F2-4614-9D9B-0259BC550137}" presName="spaceBetweenRectangles" presStyleCnt="0"/>
      <dgm:spPr/>
    </dgm:pt>
    <dgm:pt modelId="{9FD467CA-1058-4C0F-8AD2-3B6558258B92}" type="pres">
      <dgm:prSet presAssocID="{2C33E59F-4525-4ECC-AED6-A438C3B595BC}" presName="composite" presStyleCnt="0"/>
      <dgm:spPr/>
    </dgm:pt>
    <dgm:pt modelId="{0FD9BB5F-C2A5-445E-AACF-1576DCFDA080}" type="pres">
      <dgm:prSet presAssocID="{2C33E59F-4525-4ECC-AED6-A438C3B595BC}" presName="Parent1" presStyleLbl="node1" presStyleIdx="4" presStyleCnt="6">
        <dgm:presLayoutVars>
          <dgm:chMax val="1"/>
          <dgm:chPref val="1"/>
          <dgm:bulletEnabled val="1"/>
        </dgm:presLayoutVars>
      </dgm:prSet>
      <dgm:spPr/>
    </dgm:pt>
    <dgm:pt modelId="{40BC4955-6583-4AE3-B44E-BC70041CEAF8}" type="pres">
      <dgm:prSet presAssocID="{2C33E59F-4525-4ECC-AED6-A438C3B595BC}" presName="Childtext1" presStyleLbl="revTx" presStyleIdx="2" presStyleCnt="3">
        <dgm:presLayoutVars>
          <dgm:chMax val="0"/>
          <dgm:chPref val="0"/>
          <dgm:bulletEnabled val="1"/>
        </dgm:presLayoutVars>
      </dgm:prSet>
      <dgm:spPr/>
    </dgm:pt>
    <dgm:pt modelId="{EFFA7E7D-FCE4-4B72-A054-04FE17EC0870}" type="pres">
      <dgm:prSet presAssocID="{2C33E59F-4525-4ECC-AED6-A438C3B595BC}" presName="BalanceSpacing" presStyleCnt="0"/>
      <dgm:spPr/>
    </dgm:pt>
    <dgm:pt modelId="{66B27B0C-58A9-46F3-92EE-63E93B8771C7}" type="pres">
      <dgm:prSet presAssocID="{2C33E59F-4525-4ECC-AED6-A438C3B595BC}" presName="BalanceSpacing1" presStyleCnt="0"/>
      <dgm:spPr/>
    </dgm:pt>
    <dgm:pt modelId="{4E5E998B-D00A-487C-BA7E-001B22492893}" type="pres">
      <dgm:prSet presAssocID="{E7E5547A-B028-4326-ACF4-F58320768DA0}" presName="Accent1Text" presStyleLbl="node1" presStyleIdx="5" presStyleCnt="6"/>
      <dgm:spPr/>
    </dgm:pt>
  </dgm:ptLst>
  <dgm:cxnLst>
    <dgm:cxn modelId="{0CE56F0F-53A0-448A-BE45-8556D5B5C00A}" srcId="{A896C968-B8D0-48B5-88E4-452001D50045}" destId="{2503C768-ACA0-4E91-9FCD-1B0FF28D1068}" srcOrd="0" destOrd="0" parTransId="{B1D5FF72-874C-4567-B2A5-A13ADFD71B52}" sibTransId="{DD867F9A-C6BD-4F6A-BAC1-1B6356166E31}"/>
    <dgm:cxn modelId="{6E1BA019-7590-4EB5-A776-0C91A7A05158}" type="presOf" srcId="{667FDFDC-A08F-4C74-BA9C-4DB85CD98CA5}" destId="{ED66D51F-1AFD-4F35-B189-3ACCC0D8E991}" srcOrd="0" destOrd="0" presId="urn:microsoft.com/office/officeart/2008/layout/AlternatingHexagons"/>
    <dgm:cxn modelId="{86CE3922-8F60-47FF-9B10-D5A32A4F6AAD}" type="presOf" srcId="{660FA9C8-0249-4632-96C0-8A8F2ADC27D8}" destId="{4DC3D501-EDD2-40AF-8F3E-F40902339EDD}" srcOrd="0" destOrd="0" presId="urn:microsoft.com/office/officeart/2008/layout/AlternatingHexagons"/>
    <dgm:cxn modelId="{C221BC25-D939-4BC7-AB2D-266E5181EFA2}" type="presOf" srcId="{E7E5547A-B028-4326-ACF4-F58320768DA0}" destId="{4E5E998B-D00A-487C-BA7E-001B22492893}" srcOrd="0" destOrd="0" presId="urn:microsoft.com/office/officeart/2008/layout/AlternatingHexagons"/>
    <dgm:cxn modelId="{1A440E28-9A37-4213-99BF-A0E60B36EC02}" type="presOf" srcId="{74D8A68C-506F-46FF-AD10-7453BFEE1E55}" destId="{40BC4955-6583-4AE3-B44E-BC70041CEAF8}" srcOrd="0" destOrd="0" presId="urn:microsoft.com/office/officeart/2008/layout/AlternatingHexagons"/>
    <dgm:cxn modelId="{3608FF3E-3327-4A89-A430-D3A0FC6CCF2A}" type="presOf" srcId="{12BE3F67-53F2-4614-9D9B-0259BC550137}" destId="{3E04F711-21B1-40FB-AAB0-AD25D7C33EBD}" srcOrd="0" destOrd="0" presId="urn:microsoft.com/office/officeart/2008/layout/AlternatingHexagons"/>
    <dgm:cxn modelId="{681A7F65-EA94-40EF-BEC1-E65C33830EA9}" type="presOf" srcId="{B7BE7F01-C0B9-4BEC-8163-82EA70DB8F16}" destId="{898100D6-BA5A-4617-8F1B-95BFA0A97A6E}" srcOrd="0" destOrd="0" presId="urn:microsoft.com/office/officeart/2008/layout/AlternatingHexagons"/>
    <dgm:cxn modelId="{FD740E71-E592-4FD1-B408-D02F7EC430B2}" type="presOf" srcId="{A896C968-B8D0-48B5-88E4-452001D50045}" destId="{9EDB12DC-EA9F-47C8-AA40-3F21F9479928}" srcOrd="0" destOrd="0" presId="urn:microsoft.com/office/officeart/2008/layout/AlternatingHexagons"/>
    <dgm:cxn modelId="{148B3077-7923-458D-B74C-E3447AB05EB8}" type="presOf" srcId="{2503C768-ACA0-4E91-9FCD-1B0FF28D1068}" destId="{0D68B48E-8258-4942-92E9-7EB8A5EE0F4B}" srcOrd="0" destOrd="0" presId="urn:microsoft.com/office/officeart/2008/layout/AlternatingHexagons"/>
    <dgm:cxn modelId="{1CD97683-C668-4481-B8E2-A76E272D44C5}" srcId="{B7BE7F01-C0B9-4BEC-8163-82EA70DB8F16}" destId="{667FDFDC-A08F-4C74-BA9C-4DB85CD98CA5}" srcOrd="0" destOrd="0" parTransId="{9A0BBABC-5C0F-4D2A-8704-2B4043C4D0BA}" sibTransId="{C359BC8E-AF8C-4B13-9D20-2294488E5604}"/>
    <dgm:cxn modelId="{CA896985-CEF5-4687-ACA5-A6B2D7C190AB}" srcId="{2503C768-ACA0-4E91-9FCD-1B0FF28D1068}" destId="{660FA9C8-0249-4632-96C0-8A8F2ADC27D8}" srcOrd="0" destOrd="0" parTransId="{13F641FC-EDF8-4E6D-82E8-75E191218713}" sibTransId="{1762765F-70DD-4828-9032-A0B5256740F2}"/>
    <dgm:cxn modelId="{5BCFD29B-4F00-4B35-8F19-E7D724E216B9}" srcId="{A896C968-B8D0-48B5-88E4-452001D50045}" destId="{2C33E59F-4525-4ECC-AED6-A438C3B595BC}" srcOrd="2" destOrd="0" parTransId="{0F1F65CC-85D4-4FF3-B923-92A32F3F0651}" sibTransId="{E7E5547A-B028-4326-ACF4-F58320768DA0}"/>
    <dgm:cxn modelId="{FBE293A6-8F43-4E33-8773-4F89D8CED6A3}" type="presOf" srcId="{DD867F9A-C6BD-4F6A-BAC1-1B6356166E31}" destId="{51A9E454-454F-421D-ABE8-FBCD509072AD}" srcOrd="0" destOrd="0" presId="urn:microsoft.com/office/officeart/2008/layout/AlternatingHexagons"/>
    <dgm:cxn modelId="{0FE010B2-42E2-419E-B437-793ACBB200CE}" srcId="{A896C968-B8D0-48B5-88E4-452001D50045}" destId="{B7BE7F01-C0B9-4BEC-8163-82EA70DB8F16}" srcOrd="1" destOrd="0" parTransId="{69C36554-6EF9-4DEC-9477-F06670FAB2CD}" sibTransId="{12BE3F67-53F2-4614-9D9B-0259BC550137}"/>
    <dgm:cxn modelId="{C4640DB9-71AD-4252-99BE-8960D4D81832}" type="presOf" srcId="{2C33E59F-4525-4ECC-AED6-A438C3B595BC}" destId="{0FD9BB5F-C2A5-445E-AACF-1576DCFDA080}" srcOrd="0" destOrd="0" presId="urn:microsoft.com/office/officeart/2008/layout/AlternatingHexagons"/>
    <dgm:cxn modelId="{5EA058DF-4435-4BCF-974F-63DB0BDE8ED2}" srcId="{2C33E59F-4525-4ECC-AED6-A438C3B595BC}" destId="{74D8A68C-506F-46FF-AD10-7453BFEE1E55}" srcOrd="0" destOrd="0" parTransId="{DB5C2B9B-0760-4B97-B009-059BA2490E82}" sibTransId="{B80F282A-8943-4F14-938F-C30D5540F338}"/>
    <dgm:cxn modelId="{BEFAE4AC-A0FD-4082-8B46-8818667919AF}" type="presParOf" srcId="{9EDB12DC-EA9F-47C8-AA40-3F21F9479928}" destId="{B4638BBA-C308-4986-B2EA-29272B387E82}" srcOrd="0" destOrd="0" presId="urn:microsoft.com/office/officeart/2008/layout/AlternatingHexagons"/>
    <dgm:cxn modelId="{50F946EC-46FE-41FD-BEFB-041C220662CF}" type="presParOf" srcId="{B4638BBA-C308-4986-B2EA-29272B387E82}" destId="{0D68B48E-8258-4942-92E9-7EB8A5EE0F4B}" srcOrd="0" destOrd="0" presId="urn:microsoft.com/office/officeart/2008/layout/AlternatingHexagons"/>
    <dgm:cxn modelId="{21F132DF-F381-4425-88A3-089CBB2E2674}" type="presParOf" srcId="{B4638BBA-C308-4986-B2EA-29272B387E82}" destId="{4DC3D501-EDD2-40AF-8F3E-F40902339EDD}" srcOrd="1" destOrd="0" presId="urn:microsoft.com/office/officeart/2008/layout/AlternatingHexagons"/>
    <dgm:cxn modelId="{204A921E-1E3C-4D2C-805E-57D210F7AFEE}" type="presParOf" srcId="{B4638BBA-C308-4986-B2EA-29272B387E82}" destId="{479BB5B6-AEE9-430B-94A6-13F925043FB0}" srcOrd="2" destOrd="0" presId="urn:microsoft.com/office/officeart/2008/layout/AlternatingHexagons"/>
    <dgm:cxn modelId="{B9B75F44-276C-4476-85E0-C4A036B4EF88}" type="presParOf" srcId="{B4638BBA-C308-4986-B2EA-29272B387E82}" destId="{53326605-86F5-4AEE-9EFA-C132364A2D8C}" srcOrd="3" destOrd="0" presId="urn:microsoft.com/office/officeart/2008/layout/AlternatingHexagons"/>
    <dgm:cxn modelId="{EC288466-A61A-449D-9D02-307809551546}" type="presParOf" srcId="{B4638BBA-C308-4986-B2EA-29272B387E82}" destId="{51A9E454-454F-421D-ABE8-FBCD509072AD}" srcOrd="4" destOrd="0" presId="urn:microsoft.com/office/officeart/2008/layout/AlternatingHexagons"/>
    <dgm:cxn modelId="{E014F7FD-027E-4B9C-9CFD-090263A67FAE}" type="presParOf" srcId="{9EDB12DC-EA9F-47C8-AA40-3F21F9479928}" destId="{4E662F8F-3D29-462F-BFB7-0957D12C0067}" srcOrd="1" destOrd="0" presId="urn:microsoft.com/office/officeart/2008/layout/AlternatingHexagons"/>
    <dgm:cxn modelId="{FE6AE9E6-8A27-4E4C-8DAA-8C5EBDB5FD92}" type="presParOf" srcId="{9EDB12DC-EA9F-47C8-AA40-3F21F9479928}" destId="{55F0CB91-4149-44A2-96CA-D6FD985F8C97}" srcOrd="2" destOrd="0" presId="urn:microsoft.com/office/officeart/2008/layout/AlternatingHexagons"/>
    <dgm:cxn modelId="{2A53C0BF-2293-4EB5-A769-62796515A492}" type="presParOf" srcId="{55F0CB91-4149-44A2-96CA-D6FD985F8C97}" destId="{898100D6-BA5A-4617-8F1B-95BFA0A97A6E}" srcOrd="0" destOrd="0" presId="urn:microsoft.com/office/officeart/2008/layout/AlternatingHexagons"/>
    <dgm:cxn modelId="{276DD3A5-AA50-48B4-8067-C9916E25ECD3}" type="presParOf" srcId="{55F0CB91-4149-44A2-96CA-D6FD985F8C97}" destId="{ED66D51F-1AFD-4F35-B189-3ACCC0D8E991}" srcOrd="1" destOrd="0" presId="urn:microsoft.com/office/officeart/2008/layout/AlternatingHexagons"/>
    <dgm:cxn modelId="{48066F73-5A2D-47B3-8862-4FFEF38A16A3}" type="presParOf" srcId="{55F0CB91-4149-44A2-96CA-D6FD985F8C97}" destId="{84F527AD-9DE9-4722-8D9B-C53FCCAEA043}" srcOrd="2" destOrd="0" presId="urn:microsoft.com/office/officeart/2008/layout/AlternatingHexagons"/>
    <dgm:cxn modelId="{9257330E-D842-4CE3-B178-3E4DCAB1391C}" type="presParOf" srcId="{55F0CB91-4149-44A2-96CA-D6FD985F8C97}" destId="{2B7992C6-ECEA-4A5A-A90F-DB202CF3A34E}" srcOrd="3" destOrd="0" presId="urn:microsoft.com/office/officeart/2008/layout/AlternatingHexagons"/>
    <dgm:cxn modelId="{D5042853-8DC7-4EFE-A648-0E2D75A6D2C5}" type="presParOf" srcId="{55F0CB91-4149-44A2-96CA-D6FD985F8C97}" destId="{3E04F711-21B1-40FB-AAB0-AD25D7C33EBD}" srcOrd="4" destOrd="0" presId="urn:microsoft.com/office/officeart/2008/layout/AlternatingHexagons"/>
    <dgm:cxn modelId="{1EC9DBC3-4C9C-4A49-A7B6-542D217047C2}" type="presParOf" srcId="{9EDB12DC-EA9F-47C8-AA40-3F21F9479928}" destId="{0AA5D4AC-1D96-4770-9AE2-6600522DB30B}" srcOrd="3" destOrd="0" presId="urn:microsoft.com/office/officeart/2008/layout/AlternatingHexagons"/>
    <dgm:cxn modelId="{E4893903-3BC6-407B-A3E0-D9888BA19E5E}" type="presParOf" srcId="{9EDB12DC-EA9F-47C8-AA40-3F21F9479928}" destId="{9FD467CA-1058-4C0F-8AD2-3B6558258B92}" srcOrd="4" destOrd="0" presId="urn:microsoft.com/office/officeart/2008/layout/AlternatingHexagons"/>
    <dgm:cxn modelId="{76BC8454-31E0-4E03-A75A-832A28AF76FF}" type="presParOf" srcId="{9FD467CA-1058-4C0F-8AD2-3B6558258B92}" destId="{0FD9BB5F-C2A5-445E-AACF-1576DCFDA080}" srcOrd="0" destOrd="0" presId="urn:microsoft.com/office/officeart/2008/layout/AlternatingHexagons"/>
    <dgm:cxn modelId="{85FDDC18-37D0-4468-B32C-D8C5988F9515}" type="presParOf" srcId="{9FD467CA-1058-4C0F-8AD2-3B6558258B92}" destId="{40BC4955-6583-4AE3-B44E-BC70041CEAF8}" srcOrd="1" destOrd="0" presId="urn:microsoft.com/office/officeart/2008/layout/AlternatingHexagons"/>
    <dgm:cxn modelId="{B9D39215-3C62-48AE-A2FA-BCD89E2F8D49}" type="presParOf" srcId="{9FD467CA-1058-4C0F-8AD2-3B6558258B92}" destId="{EFFA7E7D-FCE4-4B72-A054-04FE17EC0870}" srcOrd="2" destOrd="0" presId="urn:microsoft.com/office/officeart/2008/layout/AlternatingHexagons"/>
    <dgm:cxn modelId="{32BFD864-DD3C-4D84-9E7E-9370C1D2A10E}" type="presParOf" srcId="{9FD467CA-1058-4C0F-8AD2-3B6558258B92}" destId="{66B27B0C-58A9-46F3-92EE-63E93B8771C7}" srcOrd="3" destOrd="0" presId="urn:microsoft.com/office/officeart/2008/layout/AlternatingHexagons"/>
    <dgm:cxn modelId="{06E6BE6E-B1D7-4FD5-8CF9-8DE51E11B797}" type="presParOf" srcId="{9FD467CA-1058-4C0F-8AD2-3B6558258B92}" destId="{4E5E998B-D00A-487C-BA7E-001B22492893}" srcOrd="4" destOrd="0" presId="urn:microsoft.com/office/officeart/2008/layout/AlternatingHexagon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EC84623-FE1C-4F3B-9A07-939BB88E6DDC}" type="doc">
      <dgm:prSet loTypeId="urn:microsoft.com/office/officeart/2008/layout/IncreasingCircleProcess" loCatId="list" qsTypeId="urn:microsoft.com/office/officeart/2005/8/quickstyle/simple1" qsCatId="simple" csTypeId="urn:microsoft.com/office/officeart/2005/8/colors/accent1_2" csCatId="accent1" phldr="1"/>
      <dgm:spPr/>
      <dgm:t>
        <a:bodyPr/>
        <a:lstStyle/>
        <a:p>
          <a:endParaRPr lang="es-ES"/>
        </a:p>
      </dgm:t>
    </dgm:pt>
    <dgm:pt modelId="{DB9CE8A9-A292-4CFB-8D10-9AEECC206245}">
      <dgm:prSet phldrT="[Texto]"/>
      <dgm:spPr/>
      <dgm:t>
        <a:bodyPr/>
        <a:lstStyle/>
        <a:p>
          <a:r>
            <a:rPr lang="es-ES" dirty="0">
              <a:solidFill>
                <a:schemeClr val="accent2">
                  <a:lumMod val="75000"/>
                </a:schemeClr>
              </a:solidFill>
            </a:rPr>
            <a:t>Rol pasivo</a:t>
          </a:r>
        </a:p>
      </dgm:t>
    </dgm:pt>
    <dgm:pt modelId="{010B0C9D-FF57-4057-A17E-72DA985315D7}" type="parTrans" cxnId="{6060D3DF-C401-499F-A75A-D6BF58B11C0A}">
      <dgm:prSet/>
      <dgm:spPr/>
      <dgm:t>
        <a:bodyPr/>
        <a:lstStyle/>
        <a:p>
          <a:endParaRPr lang="es-ES">
            <a:solidFill>
              <a:schemeClr val="accent2">
                <a:lumMod val="75000"/>
              </a:schemeClr>
            </a:solidFill>
          </a:endParaRPr>
        </a:p>
      </dgm:t>
    </dgm:pt>
    <dgm:pt modelId="{866D252A-3D97-4196-BAED-77F1EE877946}" type="sibTrans" cxnId="{6060D3DF-C401-499F-A75A-D6BF58B11C0A}">
      <dgm:prSet/>
      <dgm:spPr/>
      <dgm:t>
        <a:bodyPr/>
        <a:lstStyle/>
        <a:p>
          <a:endParaRPr lang="es-ES">
            <a:solidFill>
              <a:schemeClr val="accent2">
                <a:lumMod val="75000"/>
              </a:schemeClr>
            </a:solidFill>
          </a:endParaRPr>
        </a:p>
      </dgm:t>
    </dgm:pt>
    <dgm:pt modelId="{3B6E4AD6-37F6-421C-A350-CC5D6FE5FADE}">
      <dgm:prSet phldrT="[Texto]"/>
      <dgm:spPr/>
      <dgm:t>
        <a:bodyPr/>
        <a:lstStyle/>
        <a:p>
          <a:r>
            <a:rPr lang="es-ES" dirty="0">
              <a:solidFill>
                <a:schemeClr val="accent2">
                  <a:lumMod val="75000"/>
                </a:schemeClr>
              </a:solidFill>
            </a:rPr>
            <a:t>Silencio institucional</a:t>
          </a:r>
        </a:p>
      </dgm:t>
    </dgm:pt>
    <dgm:pt modelId="{54AADA26-9B40-4756-8CA1-E44071DD001F}" type="parTrans" cxnId="{30BB6E1B-65FC-48AB-A87C-76EFA92E9A01}">
      <dgm:prSet/>
      <dgm:spPr/>
      <dgm:t>
        <a:bodyPr/>
        <a:lstStyle/>
        <a:p>
          <a:endParaRPr lang="es-ES">
            <a:solidFill>
              <a:schemeClr val="accent2">
                <a:lumMod val="75000"/>
              </a:schemeClr>
            </a:solidFill>
          </a:endParaRPr>
        </a:p>
      </dgm:t>
    </dgm:pt>
    <dgm:pt modelId="{E20ACC7B-D557-4C91-91C4-18B509703F44}" type="sibTrans" cxnId="{30BB6E1B-65FC-48AB-A87C-76EFA92E9A01}">
      <dgm:prSet/>
      <dgm:spPr/>
      <dgm:t>
        <a:bodyPr/>
        <a:lstStyle/>
        <a:p>
          <a:endParaRPr lang="es-ES">
            <a:solidFill>
              <a:schemeClr val="accent2">
                <a:lumMod val="75000"/>
              </a:schemeClr>
            </a:solidFill>
          </a:endParaRPr>
        </a:p>
      </dgm:t>
    </dgm:pt>
    <dgm:pt modelId="{31990A07-721D-4FE3-BAF0-50E4BC28C155}">
      <dgm:prSet phldrT="[Texto]"/>
      <dgm:spPr/>
      <dgm:t>
        <a:bodyPr/>
        <a:lstStyle/>
        <a:p>
          <a:r>
            <a:rPr lang="es-ES" dirty="0">
              <a:solidFill>
                <a:schemeClr val="accent2">
                  <a:lumMod val="75000"/>
                </a:schemeClr>
              </a:solidFill>
            </a:rPr>
            <a:t>Rol activo</a:t>
          </a:r>
        </a:p>
      </dgm:t>
    </dgm:pt>
    <dgm:pt modelId="{7B20928E-B8E0-4CA4-A079-3C77EA809610}" type="parTrans" cxnId="{FC515467-BA15-490A-A714-55FC38AFB734}">
      <dgm:prSet/>
      <dgm:spPr/>
      <dgm:t>
        <a:bodyPr/>
        <a:lstStyle/>
        <a:p>
          <a:endParaRPr lang="es-ES">
            <a:solidFill>
              <a:schemeClr val="accent2">
                <a:lumMod val="75000"/>
              </a:schemeClr>
            </a:solidFill>
          </a:endParaRPr>
        </a:p>
      </dgm:t>
    </dgm:pt>
    <dgm:pt modelId="{BE1CBC4B-93B2-4CC4-9FAA-BF7A56DB7E56}" type="sibTrans" cxnId="{FC515467-BA15-490A-A714-55FC38AFB734}">
      <dgm:prSet/>
      <dgm:spPr/>
      <dgm:t>
        <a:bodyPr/>
        <a:lstStyle/>
        <a:p>
          <a:endParaRPr lang="es-ES">
            <a:solidFill>
              <a:schemeClr val="accent2">
                <a:lumMod val="75000"/>
              </a:schemeClr>
            </a:solidFill>
          </a:endParaRPr>
        </a:p>
      </dgm:t>
    </dgm:pt>
    <dgm:pt modelId="{FE5B1617-9D26-4304-8A66-54BA13816AE2}">
      <dgm:prSet phldrT="[Texto]"/>
      <dgm:spPr/>
      <dgm:t>
        <a:bodyPr/>
        <a:lstStyle/>
        <a:p>
          <a:r>
            <a:rPr lang="es-ES" dirty="0">
              <a:solidFill>
                <a:schemeClr val="accent2">
                  <a:lumMod val="75000"/>
                </a:schemeClr>
              </a:solidFill>
            </a:rPr>
            <a:t>Apoyo institucional</a:t>
          </a:r>
        </a:p>
      </dgm:t>
    </dgm:pt>
    <dgm:pt modelId="{1CB7AC66-E577-4C66-B725-9635341A8B5A}" type="parTrans" cxnId="{BEA85E26-3CEB-4499-893E-AC1029606479}">
      <dgm:prSet/>
      <dgm:spPr/>
      <dgm:t>
        <a:bodyPr/>
        <a:lstStyle/>
        <a:p>
          <a:endParaRPr lang="es-ES">
            <a:solidFill>
              <a:schemeClr val="accent2">
                <a:lumMod val="75000"/>
              </a:schemeClr>
            </a:solidFill>
          </a:endParaRPr>
        </a:p>
      </dgm:t>
    </dgm:pt>
    <dgm:pt modelId="{A42C6155-A107-44FF-9F3C-9F8B695685C6}" type="sibTrans" cxnId="{BEA85E26-3CEB-4499-893E-AC1029606479}">
      <dgm:prSet/>
      <dgm:spPr/>
      <dgm:t>
        <a:bodyPr/>
        <a:lstStyle/>
        <a:p>
          <a:endParaRPr lang="es-ES">
            <a:solidFill>
              <a:schemeClr val="accent2">
                <a:lumMod val="75000"/>
              </a:schemeClr>
            </a:solidFill>
          </a:endParaRPr>
        </a:p>
      </dgm:t>
    </dgm:pt>
    <dgm:pt modelId="{F3614E7A-7503-4825-B63E-C3BDDB23C997}" type="pres">
      <dgm:prSet presAssocID="{CEC84623-FE1C-4F3B-9A07-939BB88E6DDC}" presName="Name0" presStyleCnt="0">
        <dgm:presLayoutVars>
          <dgm:chMax val="7"/>
          <dgm:chPref val="7"/>
          <dgm:dir/>
          <dgm:animOne val="branch"/>
          <dgm:animLvl val="lvl"/>
        </dgm:presLayoutVars>
      </dgm:prSet>
      <dgm:spPr/>
    </dgm:pt>
    <dgm:pt modelId="{95263644-930D-4BC8-A100-D86340C7C293}" type="pres">
      <dgm:prSet presAssocID="{DB9CE8A9-A292-4CFB-8D10-9AEECC206245}" presName="composite" presStyleCnt="0"/>
      <dgm:spPr/>
    </dgm:pt>
    <dgm:pt modelId="{41900010-E8A2-4001-B311-BDF7BE7BBEE6}" type="pres">
      <dgm:prSet presAssocID="{DB9CE8A9-A292-4CFB-8D10-9AEECC206245}" presName="BackAccent" presStyleLbl="bgShp" presStyleIdx="0" presStyleCnt="2"/>
      <dgm:spPr/>
    </dgm:pt>
    <dgm:pt modelId="{00D83C49-BE17-4C58-B691-3A925261B18E}" type="pres">
      <dgm:prSet presAssocID="{DB9CE8A9-A292-4CFB-8D10-9AEECC206245}" presName="Accent" presStyleLbl="alignNode1" presStyleIdx="0" presStyleCnt="2"/>
      <dgm:spPr/>
    </dgm:pt>
    <dgm:pt modelId="{7EAB8A86-35E2-4292-B192-B12AD3D9C757}" type="pres">
      <dgm:prSet presAssocID="{DB9CE8A9-A292-4CFB-8D10-9AEECC206245}" presName="Child" presStyleLbl="revTx" presStyleIdx="0" presStyleCnt="4">
        <dgm:presLayoutVars>
          <dgm:chMax val="0"/>
          <dgm:chPref val="0"/>
          <dgm:bulletEnabled val="1"/>
        </dgm:presLayoutVars>
      </dgm:prSet>
      <dgm:spPr/>
    </dgm:pt>
    <dgm:pt modelId="{26E03535-E7C7-4D95-B78E-B04B785CB378}" type="pres">
      <dgm:prSet presAssocID="{DB9CE8A9-A292-4CFB-8D10-9AEECC206245}" presName="Parent" presStyleLbl="revTx" presStyleIdx="1" presStyleCnt="4">
        <dgm:presLayoutVars>
          <dgm:chMax val="1"/>
          <dgm:chPref val="1"/>
          <dgm:bulletEnabled val="1"/>
        </dgm:presLayoutVars>
      </dgm:prSet>
      <dgm:spPr/>
    </dgm:pt>
    <dgm:pt modelId="{20A975CD-70A9-45D8-BB3F-DA30F017FC32}" type="pres">
      <dgm:prSet presAssocID="{866D252A-3D97-4196-BAED-77F1EE877946}" presName="sibTrans" presStyleCnt="0"/>
      <dgm:spPr/>
    </dgm:pt>
    <dgm:pt modelId="{771FC6D8-B38B-414C-878F-A7FB642738F6}" type="pres">
      <dgm:prSet presAssocID="{31990A07-721D-4FE3-BAF0-50E4BC28C155}" presName="composite" presStyleCnt="0"/>
      <dgm:spPr/>
    </dgm:pt>
    <dgm:pt modelId="{E14DEEC7-2C84-4D67-8C7B-5BA71F4BC4E1}" type="pres">
      <dgm:prSet presAssocID="{31990A07-721D-4FE3-BAF0-50E4BC28C155}" presName="BackAccent" presStyleLbl="bgShp" presStyleIdx="1" presStyleCnt="2"/>
      <dgm:spPr/>
    </dgm:pt>
    <dgm:pt modelId="{AE866917-603B-4F3E-9E76-342D40C7482F}" type="pres">
      <dgm:prSet presAssocID="{31990A07-721D-4FE3-BAF0-50E4BC28C155}" presName="Accent" presStyleLbl="alignNode1" presStyleIdx="1" presStyleCnt="2"/>
      <dgm:spPr/>
    </dgm:pt>
    <dgm:pt modelId="{696BA1B0-B099-49D4-99A8-5999EFCCA304}" type="pres">
      <dgm:prSet presAssocID="{31990A07-721D-4FE3-BAF0-50E4BC28C155}" presName="Child" presStyleLbl="revTx" presStyleIdx="2" presStyleCnt="4">
        <dgm:presLayoutVars>
          <dgm:chMax val="0"/>
          <dgm:chPref val="0"/>
          <dgm:bulletEnabled val="1"/>
        </dgm:presLayoutVars>
      </dgm:prSet>
      <dgm:spPr/>
    </dgm:pt>
    <dgm:pt modelId="{1C2CB6DD-F9F3-4292-B060-FA4510912955}" type="pres">
      <dgm:prSet presAssocID="{31990A07-721D-4FE3-BAF0-50E4BC28C155}" presName="Parent" presStyleLbl="revTx" presStyleIdx="3" presStyleCnt="4">
        <dgm:presLayoutVars>
          <dgm:chMax val="1"/>
          <dgm:chPref val="1"/>
          <dgm:bulletEnabled val="1"/>
        </dgm:presLayoutVars>
      </dgm:prSet>
      <dgm:spPr/>
    </dgm:pt>
  </dgm:ptLst>
  <dgm:cxnLst>
    <dgm:cxn modelId="{30BB6E1B-65FC-48AB-A87C-76EFA92E9A01}" srcId="{DB9CE8A9-A292-4CFB-8D10-9AEECC206245}" destId="{3B6E4AD6-37F6-421C-A350-CC5D6FE5FADE}" srcOrd="0" destOrd="0" parTransId="{54AADA26-9B40-4756-8CA1-E44071DD001F}" sibTransId="{E20ACC7B-D557-4C91-91C4-18B509703F44}"/>
    <dgm:cxn modelId="{BEA85E26-3CEB-4499-893E-AC1029606479}" srcId="{31990A07-721D-4FE3-BAF0-50E4BC28C155}" destId="{FE5B1617-9D26-4304-8A66-54BA13816AE2}" srcOrd="0" destOrd="0" parTransId="{1CB7AC66-E577-4C66-B725-9635341A8B5A}" sibTransId="{A42C6155-A107-44FF-9F3C-9F8B695685C6}"/>
    <dgm:cxn modelId="{9BDCF866-D511-4E07-9C09-F5BC8EBAA09D}" type="presOf" srcId="{3B6E4AD6-37F6-421C-A350-CC5D6FE5FADE}" destId="{7EAB8A86-35E2-4292-B192-B12AD3D9C757}" srcOrd="0" destOrd="0" presId="urn:microsoft.com/office/officeart/2008/layout/IncreasingCircleProcess"/>
    <dgm:cxn modelId="{FC515467-BA15-490A-A714-55FC38AFB734}" srcId="{CEC84623-FE1C-4F3B-9A07-939BB88E6DDC}" destId="{31990A07-721D-4FE3-BAF0-50E4BC28C155}" srcOrd="1" destOrd="0" parTransId="{7B20928E-B8E0-4CA4-A079-3C77EA809610}" sibTransId="{BE1CBC4B-93B2-4CC4-9FAA-BF7A56DB7E56}"/>
    <dgm:cxn modelId="{55A13E75-9926-4E76-B525-BAC85004CEE2}" type="presOf" srcId="{31990A07-721D-4FE3-BAF0-50E4BC28C155}" destId="{1C2CB6DD-F9F3-4292-B060-FA4510912955}" srcOrd="0" destOrd="0" presId="urn:microsoft.com/office/officeart/2008/layout/IncreasingCircleProcess"/>
    <dgm:cxn modelId="{D01649B4-D299-4C25-A52F-AAD73BF4EF3C}" type="presOf" srcId="{CEC84623-FE1C-4F3B-9A07-939BB88E6DDC}" destId="{F3614E7A-7503-4825-B63E-C3BDDB23C997}" srcOrd="0" destOrd="0" presId="urn:microsoft.com/office/officeart/2008/layout/IncreasingCircleProcess"/>
    <dgm:cxn modelId="{6060D3DF-C401-499F-A75A-D6BF58B11C0A}" srcId="{CEC84623-FE1C-4F3B-9A07-939BB88E6DDC}" destId="{DB9CE8A9-A292-4CFB-8D10-9AEECC206245}" srcOrd="0" destOrd="0" parTransId="{010B0C9D-FF57-4057-A17E-72DA985315D7}" sibTransId="{866D252A-3D97-4196-BAED-77F1EE877946}"/>
    <dgm:cxn modelId="{FE1D67E8-602C-47E0-B90B-FD234F83EB83}" type="presOf" srcId="{DB9CE8A9-A292-4CFB-8D10-9AEECC206245}" destId="{26E03535-E7C7-4D95-B78E-B04B785CB378}" srcOrd="0" destOrd="0" presId="urn:microsoft.com/office/officeart/2008/layout/IncreasingCircleProcess"/>
    <dgm:cxn modelId="{DE4029EA-D3BA-4665-9FEF-87DF20F58D14}" type="presOf" srcId="{FE5B1617-9D26-4304-8A66-54BA13816AE2}" destId="{696BA1B0-B099-49D4-99A8-5999EFCCA304}" srcOrd="0" destOrd="0" presId="urn:microsoft.com/office/officeart/2008/layout/IncreasingCircleProcess"/>
    <dgm:cxn modelId="{2783740F-899A-4EA5-943E-F17C62EDAA83}" type="presParOf" srcId="{F3614E7A-7503-4825-B63E-C3BDDB23C997}" destId="{95263644-930D-4BC8-A100-D86340C7C293}" srcOrd="0" destOrd="0" presId="urn:microsoft.com/office/officeart/2008/layout/IncreasingCircleProcess"/>
    <dgm:cxn modelId="{695759C2-100C-4A34-9F04-4F977A9A1400}" type="presParOf" srcId="{95263644-930D-4BC8-A100-D86340C7C293}" destId="{41900010-E8A2-4001-B311-BDF7BE7BBEE6}" srcOrd="0" destOrd="0" presId="urn:microsoft.com/office/officeart/2008/layout/IncreasingCircleProcess"/>
    <dgm:cxn modelId="{8A677D2E-93CF-4481-AAE8-6492F269E974}" type="presParOf" srcId="{95263644-930D-4BC8-A100-D86340C7C293}" destId="{00D83C49-BE17-4C58-B691-3A925261B18E}" srcOrd="1" destOrd="0" presId="urn:microsoft.com/office/officeart/2008/layout/IncreasingCircleProcess"/>
    <dgm:cxn modelId="{0A0FEA03-5C8E-4FA1-936B-6D8A11CF7BE9}" type="presParOf" srcId="{95263644-930D-4BC8-A100-D86340C7C293}" destId="{7EAB8A86-35E2-4292-B192-B12AD3D9C757}" srcOrd="2" destOrd="0" presId="urn:microsoft.com/office/officeart/2008/layout/IncreasingCircleProcess"/>
    <dgm:cxn modelId="{98749356-1144-407D-9D2D-FE33A7C2A08A}" type="presParOf" srcId="{95263644-930D-4BC8-A100-D86340C7C293}" destId="{26E03535-E7C7-4D95-B78E-B04B785CB378}" srcOrd="3" destOrd="0" presId="urn:microsoft.com/office/officeart/2008/layout/IncreasingCircleProcess"/>
    <dgm:cxn modelId="{9979FC98-0138-4801-8D7F-BD5646616715}" type="presParOf" srcId="{F3614E7A-7503-4825-B63E-C3BDDB23C997}" destId="{20A975CD-70A9-45D8-BB3F-DA30F017FC32}" srcOrd="1" destOrd="0" presId="urn:microsoft.com/office/officeart/2008/layout/IncreasingCircleProcess"/>
    <dgm:cxn modelId="{473446E0-11E2-4B12-B7AD-C6947F8C4C57}" type="presParOf" srcId="{F3614E7A-7503-4825-B63E-C3BDDB23C997}" destId="{771FC6D8-B38B-414C-878F-A7FB642738F6}" srcOrd="2" destOrd="0" presId="urn:microsoft.com/office/officeart/2008/layout/IncreasingCircleProcess"/>
    <dgm:cxn modelId="{D0E3CB67-7143-420B-9737-530C6EA79497}" type="presParOf" srcId="{771FC6D8-B38B-414C-878F-A7FB642738F6}" destId="{E14DEEC7-2C84-4D67-8C7B-5BA71F4BC4E1}" srcOrd="0" destOrd="0" presId="urn:microsoft.com/office/officeart/2008/layout/IncreasingCircleProcess"/>
    <dgm:cxn modelId="{BD817E15-C82B-4A67-BDB3-02CEDC9A9045}" type="presParOf" srcId="{771FC6D8-B38B-414C-878F-A7FB642738F6}" destId="{AE866917-603B-4F3E-9E76-342D40C7482F}" srcOrd="1" destOrd="0" presId="urn:microsoft.com/office/officeart/2008/layout/IncreasingCircleProcess"/>
    <dgm:cxn modelId="{995A9783-A144-47DA-9144-5F9280C08FE6}" type="presParOf" srcId="{771FC6D8-B38B-414C-878F-A7FB642738F6}" destId="{696BA1B0-B099-49D4-99A8-5999EFCCA304}" srcOrd="2" destOrd="0" presId="urn:microsoft.com/office/officeart/2008/layout/IncreasingCircleProcess"/>
    <dgm:cxn modelId="{97CC65FE-C501-4F1E-B8B4-6F3DE33715C5}" type="presParOf" srcId="{771FC6D8-B38B-414C-878F-A7FB642738F6}" destId="{1C2CB6DD-F9F3-4292-B060-FA4510912955}" srcOrd="3" destOrd="0" presId="urn:microsoft.com/office/officeart/2008/layout/Increasing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5D500B-6290-49EC-BBE3-1915A8E6FFF6}" type="doc">
      <dgm:prSet loTypeId="urn:microsoft.com/office/officeart/2005/8/layout/list1" loCatId="list" qsTypeId="urn:microsoft.com/office/officeart/2005/8/quickstyle/simple3" qsCatId="simple" csTypeId="urn:microsoft.com/office/officeart/2005/8/colors/accent3_4" csCatId="accent3" phldr="1"/>
      <dgm:spPr/>
      <dgm:t>
        <a:bodyPr/>
        <a:lstStyle/>
        <a:p>
          <a:endParaRPr lang="es-ES"/>
        </a:p>
      </dgm:t>
    </dgm:pt>
    <dgm:pt modelId="{BA02DAE7-AE0C-4B65-9241-1A0521DCA3F0}">
      <dgm:prSet phldrT="[Texto]"/>
      <dgm:spPr/>
      <dgm:t>
        <a:bodyPr/>
        <a:lstStyle/>
        <a:p>
          <a:r>
            <a:rPr lang="es-ES" dirty="0"/>
            <a:t>Violación de los derechos humanos</a:t>
          </a:r>
        </a:p>
      </dgm:t>
    </dgm:pt>
    <dgm:pt modelId="{AF08A875-74DE-40A6-B428-6BF0FA3A79F1}" type="parTrans" cxnId="{837722D3-BE92-4148-800D-46882E1700C8}">
      <dgm:prSet/>
      <dgm:spPr/>
      <dgm:t>
        <a:bodyPr/>
        <a:lstStyle/>
        <a:p>
          <a:endParaRPr lang="es-ES"/>
        </a:p>
      </dgm:t>
    </dgm:pt>
    <dgm:pt modelId="{EC4D90E0-6B4B-4D8D-B90D-4BDCC7459944}" type="sibTrans" cxnId="{837722D3-BE92-4148-800D-46882E1700C8}">
      <dgm:prSet/>
      <dgm:spPr/>
      <dgm:t>
        <a:bodyPr/>
        <a:lstStyle/>
        <a:p>
          <a:endParaRPr lang="es-ES"/>
        </a:p>
      </dgm:t>
    </dgm:pt>
    <dgm:pt modelId="{D6B6B9D9-5DBE-41BE-91D6-2DC870EACEB4}">
      <dgm:prSet phldrT="[Texto]"/>
      <dgm:spPr/>
      <dgm:t>
        <a:bodyPr/>
        <a:lstStyle/>
        <a:p>
          <a:r>
            <a:rPr lang="es-ES" dirty="0"/>
            <a:t>Discrimina a las mujeres</a:t>
          </a:r>
        </a:p>
      </dgm:t>
    </dgm:pt>
    <dgm:pt modelId="{505A7F8D-6AEF-4932-8249-25BBCCDB7DBE}" type="parTrans" cxnId="{F18291C8-BA80-4FBD-8F08-80D48EC3694C}">
      <dgm:prSet/>
      <dgm:spPr/>
      <dgm:t>
        <a:bodyPr/>
        <a:lstStyle/>
        <a:p>
          <a:endParaRPr lang="es-ES"/>
        </a:p>
      </dgm:t>
    </dgm:pt>
    <dgm:pt modelId="{3BC040B0-8062-4221-98F0-5575DBA10184}" type="sibTrans" cxnId="{F18291C8-BA80-4FBD-8F08-80D48EC3694C}">
      <dgm:prSet/>
      <dgm:spPr/>
      <dgm:t>
        <a:bodyPr/>
        <a:lstStyle/>
        <a:p>
          <a:endParaRPr lang="es-ES"/>
        </a:p>
      </dgm:t>
    </dgm:pt>
    <dgm:pt modelId="{C30467C6-3F33-4EBA-83BD-171C43CEE8F2}">
      <dgm:prSet phldrT="[Texto]"/>
      <dgm:spPr/>
      <dgm:t>
        <a:bodyPr/>
        <a:lstStyle/>
        <a:p>
          <a:r>
            <a:rPr lang="es-ES" dirty="0"/>
            <a:t>Problema de salud </a:t>
          </a:r>
        </a:p>
      </dgm:t>
    </dgm:pt>
    <dgm:pt modelId="{65BFF64C-4EA3-4D5C-8988-0D916D98F550}" type="parTrans" cxnId="{83EA3F1E-C3FD-41DD-B36B-FCBF1F72EA5E}">
      <dgm:prSet/>
      <dgm:spPr/>
      <dgm:t>
        <a:bodyPr/>
        <a:lstStyle/>
        <a:p>
          <a:endParaRPr lang="es-ES"/>
        </a:p>
      </dgm:t>
    </dgm:pt>
    <dgm:pt modelId="{DE0C876A-239B-48E0-983A-F543E0E53D33}" type="sibTrans" cxnId="{83EA3F1E-C3FD-41DD-B36B-FCBF1F72EA5E}">
      <dgm:prSet/>
      <dgm:spPr/>
      <dgm:t>
        <a:bodyPr/>
        <a:lstStyle/>
        <a:p>
          <a:endParaRPr lang="es-ES"/>
        </a:p>
      </dgm:t>
    </dgm:pt>
    <dgm:pt modelId="{D62DDCE8-1181-49E0-ADE2-E5D48AEC2044}" type="pres">
      <dgm:prSet presAssocID="{645D500B-6290-49EC-BBE3-1915A8E6FFF6}" presName="linear" presStyleCnt="0">
        <dgm:presLayoutVars>
          <dgm:dir/>
          <dgm:animLvl val="lvl"/>
          <dgm:resizeHandles val="exact"/>
        </dgm:presLayoutVars>
      </dgm:prSet>
      <dgm:spPr/>
    </dgm:pt>
    <dgm:pt modelId="{B41C1C8E-2F37-4344-BD03-E48504BCA8A9}" type="pres">
      <dgm:prSet presAssocID="{BA02DAE7-AE0C-4B65-9241-1A0521DCA3F0}" presName="parentLin" presStyleCnt="0"/>
      <dgm:spPr/>
    </dgm:pt>
    <dgm:pt modelId="{B924594A-8E36-4ADB-8CCF-5EB86C10986F}" type="pres">
      <dgm:prSet presAssocID="{BA02DAE7-AE0C-4B65-9241-1A0521DCA3F0}" presName="parentLeftMargin" presStyleLbl="node1" presStyleIdx="0" presStyleCnt="3"/>
      <dgm:spPr/>
    </dgm:pt>
    <dgm:pt modelId="{37543EB7-E06E-42B1-B80F-6E215C4EB54A}" type="pres">
      <dgm:prSet presAssocID="{BA02DAE7-AE0C-4B65-9241-1A0521DCA3F0}" presName="parentText" presStyleLbl="node1" presStyleIdx="0" presStyleCnt="3">
        <dgm:presLayoutVars>
          <dgm:chMax val="0"/>
          <dgm:bulletEnabled val="1"/>
        </dgm:presLayoutVars>
      </dgm:prSet>
      <dgm:spPr/>
    </dgm:pt>
    <dgm:pt modelId="{9FE15B4B-BFAF-405B-9D64-EA606D3186E4}" type="pres">
      <dgm:prSet presAssocID="{BA02DAE7-AE0C-4B65-9241-1A0521DCA3F0}" presName="negativeSpace" presStyleCnt="0"/>
      <dgm:spPr/>
    </dgm:pt>
    <dgm:pt modelId="{1EF25ED6-EFED-4635-9698-EC2E2BD35107}" type="pres">
      <dgm:prSet presAssocID="{BA02DAE7-AE0C-4B65-9241-1A0521DCA3F0}" presName="childText" presStyleLbl="conFgAcc1" presStyleIdx="0" presStyleCnt="3">
        <dgm:presLayoutVars>
          <dgm:bulletEnabled val="1"/>
        </dgm:presLayoutVars>
      </dgm:prSet>
      <dgm:spPr/>
    </dgm:pt>
    <dgm:pt modelId="{5099A24F-9BB1-4E20-AFBE-1E64F85D5E04}" type="pres">
      <dgm:prSet presAssocID="{EC4D90E0-6B4B-4D8D-B90D-4BDCC7459944}" presName="spaceBetweenRectangles" presStyleCnt="0"/>
      <dgm:spPr/>
    </dgm:pt>
    <dgm:pt modelId="{F750FB14-E8AC-4DEE-B31E-CDBF6CC8A024}" type="pres">
      <dgm:prSet presAssocID="{D6B6B9D9-5DBE-41BE-91D6-2DC870EACEB4}" presName="parentLin" presStyleCnt="0"/>
      <dgm:spPr/>
    </dgm:pt>
    <dgm:pt modelId="{BA1B63FC-68D1-440D-A74C-1CF89E862E34}" type="pres">
      <dgm:prSet presAssocID="{D6B6B9D9-5DBE-41BE-91D6-2DC870EACEB4}" presName="parentLeftMargin" presStyleLbl="node1" presStyleIdx="0" presStyleCnt="3"/>
      <dgm:spPr/>
    </dgm:pt>
    <dgm:pt modelId="{29A81900-83C7-4E90-8818-D31DA0779ED8}" type="pres">
      <dgm:prSet presAssocID="{D6B6B9D9-5DBE-41BE-91D6-2DC870EACEB4}" presName="parentText" presStyleLbl="node1" presStyleIdx="1" presStyleCnt="3">
        <dgm:presLayoutVars>
          <dgm:chMax val="0"/>
          <dgm:bulletEnabled val="1"/>
        </dgm:presLayoutVars>
      </dgm:prSet>
      <dgm:spPr/>
    </dgm:pt>
    <dgm:pt modelId="{FBFBFE77-0BB3-4E83-A418-3B5846E0D0A3}" type="pres">
      <dgm:prSet presAssocID="{D6B6B9D9-5DBE-41BE-91D6-2DC870EACEB4}" presName="negativeSpace" presStyleCnt="0"/>
      <dgm:spPr/>
    </dgm:pt>
    <dgm:pt modelId="{D4D88C02-B3A4-4CAF-84D4-C4B71FA6AC39}" type="pres">
      <dgm:prSet presAssocID="{D6B6B9D9-5DBE-41BE-91D6-2DC870EACEB4}" presName="childText" presStyleLbl="conFgAcc1" presStyleIdx="1" presStyleCnt="3">
        <dgm:presLayoutVars>
          <dgm:bulletEnabled val="1"/>
        </dgm:presLayoutVars>
      </dgm:prSet>
      <dgm:spPr/>
    </dgm:pt>
    <dgm:pt modelId="{ED4058C1-60C5-4838-96B6-894DA7A12A85}" type="pres">
      <dgm:prSet presAssocID="{3BC040B0-8062-4221-98F0-5575DBA10184}" presName="spaceBetweenRectangles" presStyleCnt="0"/>
      <dgm:spPr/>
    </dgm:pt>
    <dgm:pt modelId="{FA37393F-BBB3-4634-8F85-A82E42BBEBD8}" type="pres">
      <dgm:prSet presAssocID="{C30467C6-3F33-4EBA-83BD-171C43CEE8F2}" presName="parentLin" presStyleCnt="0"/>
      <dgm:spPr/>
    </dgm:pt>
    <dgm:pt modelId="{3D827885-0457-4F20-8362-353E199EB734}" type="pres">
      <dgm:prSet presAssocID="{C30467C6-3F33-4EBA-83BD-171C43CEE8F2}" presName="parentLeftMargin" presStyleLbl="node1" presStyleIdx="1" presStyleCnt="3"/>
      <dgm:spPr/>
    </dgm:pt>
    <dgm:pt modelId="{DFA0BB42-93C2-48C4-962C-33FBB55ABE1D}" type="pres">
      <dgm:prSet presAssocID="{C30467C6-3F33-4EBA-83BD-171C43CEE8F2}" presName="parentText" presStyleLbl="node1" presStyleIdx="2" presStyleCnt="3">
        <dgm:presLayoutVars>
          <dgm:chMax val="0"/>
          <dgm:bulletEnabled val="1"/>
        </dgm:presLayoutVars>
      </dgm:prSet>
      <dgm:spPr/>
    </dgm:pt>
    <dgm:pt modelId="{E6E6E6BB-8D8C-4D4C-9373-D2655B68329B}" type="pres">
      <dgm:prSet presAssocID="{C30467C6-3F33-4EBA-83BD-171C43CEE8F2}" presName="negativeSpace" presStyleCnt="0"/>
      <dgm:spPr/>
    </dgm:pt>
    <dgm:pt modelId="{FCA58A11-7762-47F5-B866-3FECD4C786A0}" type="pres">
      <dgm:prSet presAssocID="{C30467C6-3F33-4EBA-83BD-171C43CEE8F2}" presName="childText" presStyleLbl="conFgAcc1" presStyleIdx="2" presStyleCnt="3">
        <dgm:presLayoutVars>
          <dgm:bulletEnabled val="1"/>
        </dgm:presLayoutVars>
      </dgm:prSet>
      <dgm:spPr/>
    </dgm:pt>
  </dgm:ptLst>
  <dgm:cxnLst>
    <dgm:cxn modelId="{83EA3F1E-C3FD-41DD-B36B-FCBF1F72EA5E}" srcId="{645D500B-6290-49EC-BBE3-1915A8E6FFF6}" destId="{C30467C6-3F33-4EBA-83BD-171C43CEE8F2}" srcOrd="2" destOrd="0" parTransId="{65BFF64C-4EA3-4D5C-8988-0D916D98F550}" sibTransId="{DE0C876A-239B-48E0-983A-F543E0E53D33}"/>
    <dgm:cxn modelId="{4D710324-5717-4E11-9234-E7D33FBDFB4D}" type="presOf" srcId="{BA02DAE7-AE0C-4B65-9241-1A0521DCA3F0}" destId="{37543EB7-E06E-42B1-B80F-6E215C4EB54A}" srcOrd="1" destOrd="0" presId="urn:microsoft.com/office/officeart/2005/8/layout/list1"/>
    <dgm:cxn modelId="{7467B96B-0020-40D3-8819-B1EB2E3D0E2B}" type="presOf" srcId="{BA02DAE7-AE0C-4B65-9241-1A0521DCA3F0}" destId="{B924594A-8E36-4ADB-8CCF-5EB86C10986F}" srcOrd="0" destOrd="0" presId="urn:microsoft.com/office/officeart/2005/8/layout/list1"/>
    <dgm:cxn modelId="{61802588-74FF-417D-9427-A0D2A45D18E3}" type="presOf" srcId="{C30467C6-3F33-4EBA-83BD-171C43CEE8F2}" destId="{3D827885-0457-4F20-8362-353E199EB734}" srcOrd="0" destOrd="0" presId="urn:microsoft.com/office/officeart/2005/8/layout/list1"/>
    <dgm:cxn modelId="{3A5C1F8B-4F35-4EF9-ABB8-BF704435FEB5}" type="presOf" srcId="{D6B6B9D9-5DBE-41BE-91D6-2DC870EACEB4}" destId="{29A81900-83C7-4E90-8818-D31DA0779ED8}" srcOrd="1" destOrd="0" presId="urn:microsoft.com/office/officeart/2005/8/layout/list1"/>
    <dgm:cxn modelId="{C1B4F5B7-94CE-4E1B-994D-F3C317047DC2}" type="presOf" srcId="{645D500B-6290-49EC-BBE3-1915A8E6FFF6}" destId="{D62DDCE8-1181-49E0-ADE2-E5D48AEC2044}" srcOrd="0" destOrd="0" presId="urn:microsoft.com/office/officeart/2005/8/layout/list1"/>
    <dgm:cxn modelId="{81F715B9-8F53-49BB-9880-AEC5AFE4519A}" type="presOf" srcId="{D6B6B9D9-5DBE-41BE-91D6-2DC870EACEB4}" destId="{BA1B63FC-68D1-440D-A74C-1CF89E862E34}" srcOrd="0" destOrd="0" presId="urn:microsoft.com/office/officeart/2005/8/layout/list1"/>
    <dgm:cxn modelId="{209237BE-B9A7-4402-A878-72953125099B}" type="presOf" srcId="{C30467C6-3F33-4EBA-83BD-171C43CEE8F2}" destId="{DFA0BB42-93C2-48C4-962C-33FBB55ABE1D}" srcOrd="1" destOrd="0" presId="urn:microsoft.com/office/officeart/2005/8/layout/list1"/>
    <dgm:cxn modelId="{F18291C8-BA80-4FBD-8F08-80D48EC3694C}" srcId="{645D500B-6290-49EC-BBE3-1915A8E6FFF6}" destId="{D6B6B9D9-5DBE-41BE-91D6-2DC870EACEB4}" srcOrd="1" destOrd="0" parTransId="{505A7F8D-6AEF-4932-8249-25BBCCDB7DBE}" sibTransId="{3BC040B0-8062-4221-98F0-5575DBA10184}"/>
    <dgm:cxn modelId="{837722D3-BE92-4148-800D-46882E1700C8}" srcId="{645D500B-6290-49EC-BBE3-1915A8E6FFF6}" destId="{BA02DAE7-AE0C-4B65-9241-1A0521DCA3F0}" srcOrd="0" destOrd="0" parTransId="{AF08A875-74DE-40A6-B428-6BF0FA3A79F1}" sibTransId="{EC4D90E0-6B4B-4D8D-B90D-4BDCC7459944}"/>
    <dgm:cxn modelId="{B4444B12-868E-4896-B95A-6FE4BD1F266B}" type="presParOf" srcId="{D62DDCE8-1181-49E0-ADE2-E5D48AEC2044}" destId="{B41C1C8E-2F37-4344-BD03-E48504BCA8A9}" srcOrd="0" destOrd="0" presId="urn:microsoft.com/office/officeart/2005/8/layout/list1"/>
    <dgm:cxn modelId="{BE1B27F5-6B0D-426C-832B-C0581872A230}" type="presParOf" srcId="{B41C1C8E-2F37-4344-BD03-E48504BCA8A9}" destId="{B924594A-8E36-4ADB-8CCF-5EB86C10986F}" srcOrd="0" destOrd="0" presId="urn:microsoft.com/office/officeart/2005/8/layout/list1"/>
    <dgm:cxn modelId="{FD6DE8A6-3A77-45FB-94D1-E61936F56E67}" type="presParOf" srcId="{B41C1C8E-2F37-4344-BD03-E48504BCA8A9}" destId="{37543EB7-E06E-42B1-B80F-6E215C4EB54A}" srcOrd="1" destOrd="0" presId="urn:microsoft.com/office/officeart/2005/8/layout/list1"/>
    <dgm:cxn modelId="{F00E97E5-B8C0-4682-BCAF-1A28E6DC3796}" type="presParOf" srcId="{D62DDCE8-1181-49E0-ADE2-E5D48AEC2044}" destId="{9FE15B4B-BFAF-405B-9D64-EA606D3186E4}" srcOrd="1" destOrd="0" presId="urn:microsoft.com/office/officeart/2005/8/layout/list1"/>
    <dgm:cxn modelId="{5A5A2123-4A41-4A25-907A-BBABD1A62C91}" type="presParOf" srcId="{D62DDCE8-1181-49E0-ADE2-E5D48AEC2044}" destId="{1EF25ED6-EFED-4635-9698-EC2E2BD35107}" srcOrd="2" destOrd="0" presId="urn:microsoft.com/office/officeart/2005/8/layout/list1"/>
    <dgm:cxn modelId="{71C2F2A2-6A08-4162-B2BF-FF3E934AE08B}" type="presParOf" srcId="{D62DDCE8-1181-49E0-ADE2-E5D48AEC2044}" destId="{5099A24F-9BB1-4E20-AFBE-1E64F85D5E04}" srcOrd="3" destOrd="0" presId="urn:microsoft.com/office/officeart/2005/8/layout/list1"/>
    <dgm:cxn modelId="{B9BDB8B7-9DC5-44AE-A72C-412069641A79}" type="presParOf" srcId="{D62DDCE8-1181-49E0-ADE2-E5D48AEC2044}" destId="{F750FB14-E8AC-4DEE-B31E-CDBF6CC8A024}" srcOrd="4" destOrd="0" presId="urn:microsoft.com/office/officeart/2005/8/layout/list1"/>
    <dgm:cxn modelId="{90BB63C2-CDE9-446E-8D00-70A0C140D4F6}" type="presParOf" srcId="{F750FB14-E8AC-4DEE-B31E-CDBF6CC8A024}" destId="{BA1B63FC-68D1-440D-A74C-1CF89E862E34}" srcOrd="0" destOrd="0" presId="urn:microsoft.com/office/officeart/2005/8/layout/list1"/>
    <dgm:cxn modelId="{0BBFB460-6665-42A7-8615-2714B509692E}" type="presParOf" srcId="{F750FB14-E8AC-4DEE-B31E-CDBF6CC8A024}" destId="{29A81900-83C7-4E90-8818-D31DA0779ED8}" srcOrd="1" destOrd="0" presId="urn:microsoft.com/office/officeart/2005/8/layout/list1"/>
    <dgm:cxn modelId="{512F2D43-0D4E-492A-9DBE-1C655CEDE365}" type="presParOf" srcId="{D62DDCE8-1181-49E0-ADE2-E5D48AEC2044}" destId="{FBFBFE77-0BB3-4E83-A418-3B5846E0D0A3}" srcOrd="5" destOrd="0" presId="urn:microsoft.com/office/officeart/2005/8/layout/list1"/>
    <dgm:cxn modelId="{657C396B-7E73-43D8-B0D9-7EB420D0871C}" type="presParOf" srcId="{D62DDCE8-1181-49E0-ADE2-E5D48AEC2044}" destId="{D4D88C02-B3A4-4CAF-84D4-C4B71FA6AC39}" srcOrd="6" destOrd="0" presId="urn:microsoft.com/office/officeart/2005/8/layout/list1"/>
    <dgm:cxn modelId="{B8403D52-2C3A-46C8-8107-2C81F23ACCBF}" type="presParOf" srcId="{D62DDCE8-1181-49E0-ADE2-E5D48AEC2044}" destId="{ED4058C1-60C5-4838-96B6-894DA7A12A85}" srcOrd="7" destOrd="0" presId="urn:microsoft.com/office/officeart/2005/8/layout/list1"/>
    <dgm:cxn modelId="{ED5B1C23-80D2-49BD-8B99-7229267C505C}" type="presParOf" srcId="{D62DDCE8-1181-49E0-ADE2-E5D48AEC2044}" destId="{FA37393F-BBB3-4634-8F85-A82E42BBEBD8}" srcOrd="8" destOrd="0" presId="urn:microsoft.com/office/officeart/2005/8/layout/list1"/>
    <dgm:cxn modelId="{364D41F4-D152-47D1-9A08-CCBBDC230806}" type="presParOf" srcId="{FA37393F-BBB3-4634-8F85-A82E42BBEBD8}" destId="{3D827885-0457-4F20-8362-353E199EB734}" srcOrd="0" destOrd="0" presId="urn:microsoft.com/office/officeart/2005/8/layout/list1"/>
    <dgm:cxn modelId="{BC61CDA9-A6DA-46A1-8B57-6A544D741A4F}" type="presParOf" srcId="{FA37393F-BBB3-4634-8F85-A82E42BBEBD8}" destId="{DFA0BB42-93C2-48C4-962C-33FBB55ABE1D}" srcOrd="1" destOrd="0" presId="urn:microsoft.com/office/officeart/2005/8/layout/list1"/>
    <dgm:cxn modelId="{4D5BE239-0C00-44FF-B47B-4AD9BD27A1BC}" type="presParOf" srcId="{D62DDCE8-1181-49E0-ADE2-E5D48AEC2044}" destId="{E6E6E6BB-8D8C-4D4C-9373-D2655B68329B}" srcOrd="9" destOrd="0" presId="urn:microsoft.com/office/officeart/2005/8/layout/list1"/>
    <dgm:cxn modelId="{8873A69C-F0B0-47C0-B347-A87BBE7DDD24}" type="presParOf" srcId="{D62DDCE8-1181-49E0-ADE2-E5D48AEC2044}" destId="{FCA58A11-7762-47F5-B866-3FECD4C786A0}" srcOrd="10" destOrd="0" presId="urn:microsoft.com/office/officeart/2005/8/layout/list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1A64F2-9EF4-4E46-BD0B-80B1C7BB5E5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1D21033A-B508-4E66-875C-1E641C5B4A20}">
      <dgm:prSet phldrT="[Texto]"/>
      <dgm:spPr/>
      <dgm:t>
        <a:bodyPr/>
        <a:lstStyle/>
        <a:p>
          <a:r>
            <a:rPr lang="es-ES" b="1" dirty="0"/>
            <a:t>DEFINICIÓN</a:t>
          </a:r>
        </a:p>
      </dgm:t>
    </dgm:pt>
    <dgm:pt modelId="{0BE5E503-5213-476B-A20D-5C9A5C18CD62}" type="parTrans" cxnId="{0DD12D60-80C2-4D8B-97A9-2D4559132714}">
      <dgm:prSet/>
      <dgm:spPr/>
      <dgm:t>
        <a:bodyPr/>
        <a:lstStyle/>
        <a:p>
          <a:endParaRPr lang="es-ES"/>
        </a:p>
      </dgm:t>
    </dgm:pt>
    <dgm:pt modelId="{ADBFFC2F-3F65-46EC-B9AB-7A200E52664E}" type="sibTrans" cxnId="{0DD12D60-80C2-4D8B-97A9-2D4559132714}">
      <dgm:prSet/>
      <dgm:spPr/>
      <dgm:t>
        <a:bodyPr/>
        <a:lstStyle/>
        <a:p>
          <a:endParaRPr lang="es-ES"/>
        </a:p>
      </dgm:t>
    </dgm:pt>
    <dgm:pt modelId="{3A4B50AA-7533-4118-9203-49616BF9E4A6}">
      <dgm:prSet phldrT="[Texto]"/>
      <dgm:spPr/>
      <dgm:t>
        <a:bodyPr/>
        <a:lstStyle/>
        <a:p>
          <a:r>
            <a:rPr lang="es-ES" dirty="0"/>
            <a:t>La violencia sexual es cualquier actividad o contacto sexual que ocurre </a:t>
          </a:r>
          <a:r>
            <a:rPr lang="es-ES" i="1" dirty="0">
              <a:solidFill>
                <a:srgbClr val="FF0000"/>
              </a:solidFill>
            </a:rPr>
            <a:t>sin su consentimiento</a:t>
          </a:r>
          <a:r>
            <a:rPr lang="es-ES" dirty="0"/>
            <a:t>. Puede involucrar fuerza física o amenaza de fuerza. También puede ocurrir debido a coerción o amenazas. Si usted ha sido víctima de violencia sexual, no es su culpa. La violencia sexual </a:t>
          </a:r>
          <a:r>
            <a:rPr lang="es-ES" i="1" dirty="0">
              <a:solidFill>
                <a:srgbClr val="FF0000"/>
              </a:solidFill>
            </a:rPr>
            <a:t>nunca es culpa de la víctima.</a:t>
          </a:r>
        </a:p>
      </dgm:t>
    </dgm:pt>
    <dgm:pt modelId="{74AB9ECE-5B10-4BE8-ACDC-75AF52DC7DBE}" type="parTrans" cxnId="{7AB7D04F-2DB0-4D26-8437-1492A36E45A4}">
      <dgm:prSet/>
      <dgm:spPr/>
      <dgm:t>
        <a:bodyPr/>
        <a:lstStyle/>
        <a:p>
          <a:endParaRPr lang="es-ES"/>
        </a:p>
      </dgm:t>
    </dgm:pt>
    <dgm:pt modelId="{797A1976-B09F-41C1-8DE2-6CDBF9CDB0D5}" type="sibTrans" cxnId="{7AB7D04F-2DB0-4D26-8437-1492A36E45A4}">
      <dgm:prSet/>
      <dgm:spPr/>
      <dgm:t>
        <a:bodyPr/>
        <a:lstStyle/>
        <a:p>
          <a:endParaRPr lang="es-ES"/>
        </a:p>
      </dgm:t>
    </dgm:pt>
    <dgm:pt modelId="{DE8B207E-E443-4BF5-B20B-AE3A961E3BF3}">
      <dgm:prSet phldrT="[Texto]"/>
      <dgm:spPr/>
      <dgm:t>
        <a:bodyPr/>
        <a:lstStyle/>
        <a:p>
          <a:r>
            <a:rPr lang="es-ES" b="1" dirty="0"/>
            <a:t>TIPOS</a:t>
          </a:r>
        </a:p>
        <a:p>
          <a:r>
            <a:rPr lang="es-ES" b="0" i="0" dirty="0"/>
            <a:t>La agresión sexual: Uso de la fuerza </a:t>
          </a:r>
        </a:p>
        <a:p>
          <a:r>
            <a:rPr lang="es-ES" b="0" i="0" dirty="0"/>
            <a:t>El abuso sexual: sin fuerza</a:t>
          </a:r>
        </a:p>
        <a:p>
          <a:r>
            <a:rPr lang="es-ES" b="0" i="0" dirty="0"/>
            <a:t>El </a:t>
          </a:r>
          <a:r>
            <a:rPr lang="es-ES" b="0" i="0" dirty="0">
              <a:hlinkClick xmlns:r="http://schemas.openxmlformats.org/officeDocument/2006/relationships" r:id="rId1"/>
            </a:rPr>
            <a:t>incesto</a:t>
          </a:r>
          <a:r>
            <a:rPr lang="es-ES" b="0" i="0" dirty="0"/>
            <a:t> </a:t>
          </a:r>
        </a:p>
        <a:p>
          <a:r>
            <a:rPr lang="es-ES" b="0" i="0" dirty="0"/>
            <a:t>La violación: con o sin fuerza</a:t>
          </a:r>
          <a:endParaRPr lang="es-ES" dirty="0"/>
        </a:p>
      </dgm:t>
    </dgm:pt>
    <dgm:pt modelId="{C63DCE14-8DB8-4ED2-98B8-DC64C0DDDBF3}" type="parTrans" cxnId="{0450A55B-6C4A-4A85-86F2-17B08E560163}">
      <dgm:prSet/>
      <dgm:spPr/>
      <dgm:t>
        <a:bodyPr/>
        <a:lstStyle/>
        <a:p>
          <a:endParaRPr lang="es-ES"/>
        </a:p>
      </dgm:t>
    </dgm:pt>
    <dgm:pt modelId="{9EC11B9B-21B1-468D-B70E-DAA916321733}" type="sibTrans" cxnId="{0450A55B-6C4A-4A85-86F2-17B08E560163}">
      <dgm:prSet/>
      <dgm:spPr/>
      <dgm:t>
        <a:bodyPr/>
        <a:lstStyle/>
        <a:p>
          <a:endParaRPr lang="es-ES"/>
        </a:p>
      </dgm:t>
    </dgm:pt>
    <dgm:pt modelId="{8D84D077-847A-4D87-9D0D-3E762F599D7B}" type="pres">
      <dgm:prSet presAssocID="{AF1A64F2-9EF4-4E46-BD0B-80B1C7BB5E5D}" presName="vert0" presStyleCnt="0">
        <dgm:presLayoutVars>
          <dgm:dir/>
          <dgm:animOne val="branch"/>
          <dgm:animLvl val="lvl"/>
        </dgm:presLayoutVars>
      </dgm:prSet>
      <dgm:spPr/>
    </dgm:pt>
    <dgm:pt modelId="{63A0BCC1-1F94-4D3C-AC75-C0D0DB40759F}" type="pres">
      <dgm:prSet presAssocID="{1D21033A-B508-4E66-875C-1E641C5B4A20}" presName="thickLine" presStyleLbl="alignNode1" presStyleIdx="0" presStyleCnt="1"/>
      <dgm:spPr/>
    </dgm:pt>
    <dgm:pt modelId="{5AD09554-F02E-4737-8077-9F55FF158111}" type="pres">
      <dgm:prSet presAssocID="{1D21033A-B508-4E66-875C-1E641C5B4A20}" presName="horz1" presStyleCnt="0"/>
      <dgm:spPr/>
    </dgm:pt>
    <dgm:pt modelId="{30577E93-D1D0-4AD1-BC67-0BB09EEA8D73}" type="pres">
      <dgm:prSet presAssocID="{1D21033A-B508-4E66-875C-1E641C5B4A20}" presName="tx1" presStyleLbl="revTx" presStyleIdx="0" presStyleCnt="3"/>
      <dgm:spPr/>
    </dgm:pt>
    <dgm:pt modelId="{F50F1591-D298-425E-855D-E917D3E5B032}" type="pres">
      <dgm:prSet presAssocID="{1D21033A-B508-4E66-875C-1E641C5B4A20}" presName="vert1" presStyleCnt="0"/>
      <dgm:spPr/>
    </dgm:pt>
    <dgm:pt modelId="{DD99EE91-A90E-4384-A844-B231A82ACD0F}" type="pres">
      <dgm:prSet presAssocID="{3A4B50AA-7533-4118-9203-49616BF9E4A6}" presName="vertSpace2a" presStyleCnt="0"/>
      <dgm:spPr/>
    </dgm:pt>
    <dgm:pt modelId="{9699F4D4-1165-4C16-AD07-D56C57EC19A5}" type="pres">
      <dgm:prSet presAssocID="{3A4B50AA-7533-4118-9203-49616BF9E4A6}" presName="horz2" presStyleCnt="0"/>
      <dgm:spPr/>
    </dgm:pt>
    <dgm:pt modelId="{1B936CAA-0ADC-4E79-AF30-07C273978442}" type="pres">
      <dgm:prSet presAssocID="{3A4B50AA-7533-4118-9203-49616BF9E4A6}" presName="horzSpace2" presStyleCnt="0"/>
      <dgm:spPr/>
    </dgm:pt>
    <dgm:pt modelId="{EF0F38C7-C11A-4A15-8747-AE321AD8D6F9}" type="pres">
      <dgm:prSet presAssocID="{3A4B50AA-7533-4118-9203-49616BF9E4A6}" presName="tx2" presStyleLbl="revTx" presStyleIdx="1" presStyleCnt="3"/>
      <dgm:spPr/>
    </dgm:pt>
    <dgm:pt modelId="{BF4950C6-E7A2-487E-80C0-EB39F5ECEE6F}" type="pres">
      <dgm:prSet presAssocID="{3A4B50AA-7533-4118-9203-49616BF9E4A6}" presName="vert2" presStyleCnt="0"/>
      <dgm:spPr/>
    </dgm:pt>
    <dgm:pt modelId="{80AA90A7-A535-400B-8C07-71E6927287D6}" type="pres">
      <dgm:prSet presAssocID="{3A4B50AA-7533-4118-9203-49616BF9E4A6}" presName="thinLine2b" presStyleLbl="callout" presStyleIdx="0" presStyleCnt="2"/>
      <dgm:spPr/>
    </dgm:pt>
    <dgm:pt modelId="{68D25EE3-70E7-4AD5-AC8B-9C6AE9E21928}" type="pres">
      <dgm:prSet presAssocID="{3A4B50AA-7533-4118-9203-49616BF9E4A6}" presName="vertSpace2b" presStyleCnt="0"/>
      <dgm:spPr/>
    </dgm:pt>
    <dgm:pt modelId="{73218897-C60C-4B6C-9669-94FECE72F887}" type="pres">
      <dgm:prSet presAssocID="{DE8B207E-E443-4BF5-B20B-AE3A961E3BF3}" presName="horz2" presStyleCnt="0"/>
      <dgm:spPr/>
    </dgm:pt>
    <dgm:pt modelId="{56EDD6AB-831D-4849-A240-1C3BAD1248DA}" type="pres">
      <dgm:prSet presAssocID="{DE8B207E-E443-4BF5-B20B-AE3A961E3BF3}" presName="horzSpace2" presStyleCnt="0"/>
      <dgm:spPr/>
    </dgm:pt>
    <dgm:pt modelId="{1B80E4DB-CCA0-4EE4-AFB5-1108FB522929}" type="pres">
      <dgm:prSet presAssocID="{DE8B207E-E443-4BF5-B20B-AE3A961E3BF3}" presName="tx2" presStyleLbl="revTx" presStyleIdx="2" presStyleCnt="3"/>
      <dgm:spPr/>
    </dgm:pt>
    <dgm:pt modelId="{BB8CDCF2-45B6-4BFC-96C9-11B9707163B0}" type="pres">
      <dgm:prSet presAssocID="{DE8B207E-E443-4BF5-B20B-AE3A961E3BF3}" presName="vert2" presStyleCnt="0"/>
      <dgm:spPr/>
    </dgm:pt>
    <dgm:pt modelId="{2989D33C-A4BC-4757-8D11-601C076C06FC}" type="pres">
      <dgm:prSet presAssocID="{DE8B207E-E443-4BF5-B20B-AE3A961E3BF3}" presName="thinLine2b" presStyleLbl="callout" presStyleIdx="1" presStyleCnt="2"/>
      <dgm:spPr/>
    </dgm:pt>
    <dgm:pt modelId="{AAE0D7D7-56A5-4DC0-AECC-E84C1C38ACC1}" type="pres">
      <dgm:prSet presAssocID="{DE8B207E-E443-4BF5-B20B-AE3A961E3BF3}" presName="vertSpace2b" presStyleCnt="0"/>
      <dgm:spPr/>
    </dgm:pt>
  </dgm:ptLst>
  <dgm:cxnLst>
    <dgm:cxn modelId="{0450A55B-6C4A-4A85-86F2-17B08E560163}" srcId="{1D21033A-B508-4E66-875C-1E641C5B4A20}" destId="{DE8B207E-E443-4BF5-B20B-AE3A961E3BF3}" srcOrd="1" destOrd="0" parTransId="{C63DCE14-8DB8-4ED2-98B8-DC64C0DDDBF3}" sibTransId="{9EC11B9B-21B1-468D-B70E-DAA916321733}"/>
    <dgm:cxn modelId="{0DD12D60-80C2-4D8B-97A9-2D4559132714}" srcId="{AF1A64F2-9EF4-4E46-BD0B-80B1C7BB5E5D}" destId="{1D21033A-B508-4E66-875C-1E641C5B4A20}" srcOrd="0" destOrd="0" parTransId="{0BE5E503-5213-476B-A20D-5C9A5C18CD62}" sibTransId="{ADBFFC2F-3F65-46EC-B9AB-7A200E52664E}"/>
    <dgm:cxn modelId="{87491B43-B4DD-4F49-898B-222402B94C3D}" type="presOf" srcId="{1D21033A-B508-4E66-875C-1E641C5B4A20}" destId="{30577E93-D1D0-4AD1-BC67-0BB09EEA8D73}" srcOrd="0" destOrd="0" presId="urn:microsoft.com/office/officeart/2008/layout/LinedList"/>
    <dgm:cxn modelId="{7AB7D04F-2DB0-4D26-8437-1492A36E45A4}" srcId="{1D21033A-B508-4E66-875C-1E641C5B4A20}" destId="{3A4B50AA-7533-4118-9203-49616BF9E4A6}" srcOrd="0" destOrd="0" parTransId="{74AB9ECE-5B10-4BE8-ACDC-75AF52DC7DBE}" sibTransId="{797A1976-B09F-41C1-8DE2-6CDBF9CDB0D5}"/>
    <dgm:cxn modelId="{9833EAA4-A2FF-4043-99B5-5642FF2FAFC4}" type="presOf" srcId="{DE8B207E-E443-4BF5-B20B-AE3A961E3BF3}" destId="{1B80E4DB-CCA0-4EE4-AFB5-1108FB522929}" srcOrd="0" destOrd="0" presId="urn:microsoft.com/office/officeart/2008/layout/LinedList"/>
    <dgm:cxn modelId="{2B98A3CF-4B68-42A6-97FB-3E30017C5C3C}" type="presOf" srcId="{3A4B50AA-7533-4118-9203-49616BF9E4A6}" destId="{EF0F38C7-C11A-4A15-8747-AE321AD8D6F9}" srcOrd="0" destOrd="0" presId="urn:microsoft.com/office/officeart/2008/layout/LinedList"/>
    <dgm:cxn modelId="{0FB1EBD3-5997-4174-B465-16BDC461353C}" type="presOf" srcId="{AF1A64F2-9EF4-4E46-BD0B-80B1C7BB5E5D}" destId="{8D84D077-847A-4D87-9D0D-3E762F599D7B}" srcOrd="0" destOrd="0" presId="urn:microsoft.com/office/officeart/2008/layout/LinedList"/>
    <dgm:cxn modelId="{0EC073B5-5BC3-4423-ABA3-F353ACB832FD}" type="presParOf" srcId="{8D84D077-847A-4D87-9D0D-3E762F599D7B}" destId="{63A0BCC1-1F94-4D3C-AC75-C0D0DB40759F}" srcOrd="0" destOrd="0" presId="urn:microsoft.com/office/officeart/2008/layout/LinedList"/>
    <dgm:cxn modelId="{56544DEE-FA71-4C23-96CC-B016525E3E16}" type="presParOf" srcId="{8D84D077-847A-4D87-9D0D-3E762F599D7B}" destId="{5AD09554-F02E-4737-8077-9F55FF158111}" srcOrd="1" destOrd="0" presId="urn:microsoft.com/office/officeart/2008/layout/LinedList"/>
    <dgm:cxn modelId="{E23063F4-15A1-4FDD-A986-C323C8E16FC0}" type="presParOf" srcId="{5AD09554-F02E-4737-8077-9F55FF158111}" destId="{30577E93-D1D0-4AD1-BC67-0BB09EEA8D73}" srcOrd="0" destOrd="0" presId="urn:microsoft.com/office/officeart/2008/layout/LinedList"/>
    <dgm:cxn modelId="{5089F618-D519-4276-B8EC-2C32A54111D4}" type="presParOf" srcId="{5AD09554-F02E-4737-8077-9F55FF158111}" destId="{F50F1591-D298-425E-855D-E917D3E5B032}" srcOrd="1" destOrd="0" presId="urn:microsoft.com/office/officeart/2008/layout/LinedList"/>
    <dgm:cxn modelId="{7AEF7777-0222-4C15-8095-68E279280655}" type="presParOf" srcId="{F50F1591-D298-425E-855D-E917D3E5B032}" destId="{DD99EE91-A90E-4384-A844-B231A82ACD0F}" srcOrd="0" destOrd="0" presId="urn:microsoft.com/office/officeart/2008/layout/LinedList"/>
    <dgm:cxn modelId="{BDA04A4C-6BDB-4F01-B562-AF125A9123AF}" type="presParOf" srcId="{F50F1591-D298-425E-855D-E917D3E5B032}" destId="{9699F4D4-1165-4C16-AD07-D56C57EC19A5}" srcOrd="1" destOrd="0" presId="urn:microsoft.com/office/officeart/2008/layout/LinedList"/>
    <dgm:cxn modelId="{A4F41718-699A-414B-A031-31398DEF13FD}" type="presParOf" srcId="{9699F4D4-1165-4C16-AD07-D56C57EC19A5}" destId="{1B936CAA-0ADC-4E79-AF30-07C273978442}" srcOrd="0" destOrd="0" presId="urn:microsoft.com/office/officeart/2008/layout/LinedList"/>
    <dgm:cxn modelId="{964B1D54-54A5-49C3-A914-03E7ED12C78C}" type="presParOf" srcId="{9699F4D4-1165-4C16-AD07-D56C57EC19A5}" destId="{EF0F38C7-C11A-4A15-8747-AE321AD8D6F9}" srcOrd="1" destOrd="0" presId="urn:microsoft.com/office/officeart/2008/layout/LinedList"/>
    <dgm:cxn modelId="{F5396EB3-F9B8-414B-9704-21D3AEFD55EC}" type="presParOf" srcId="{9699F4D4-1165-4C16-AD07-D56C57EC19A5}" destId="{BF4950C6-E7A2-487E-80C0-EB39F5ECEE6F}" srcOrd="2" destOrd="0" presId="urn:microsoft.com/office/officeart/2008/layout/LinedList"/>
    <dgm:cxn modelId="{E239A6DD-CF9F-42B0-BD99-B0CE040D5F93}" type="presParOf" srcId="{F50F1591-D298-425E-855D-E917D3E5B032}" destId="{80AA90A7-A535-400B-8C07-71E6927287D6}" srcOrd="2" destOrd="0" presId="urn:microsoft.com/office/officeart/2008/layout/LinedList"/>
    <dgm:cxn modelId="{CFFDA193-E729-400A-A340-5A2A36D99109}" type="presParOf" srcId="{F50F1591-D298-425E-855D-E917D3E5B032}" destId="{68D25EE3-70E7-4AD5-AC8B-9C6AE9E21928}" srcOrd="3" destOrd="0" presId="urn:microsoft.com/office/officeart/2008/layout/LinedList"/>
    <dgm:cxn modelId="{BAA01E11-76EA-45A3-BCEC-DA3D485898BF}" type="presParOf" srcId="{F50F1591-D298-425E-855D-E917D3E5B032}" destId="{73218897-C60C-4B6C-9669-94FECE72F887}" srcOrd="4" destOrd="0" presId="urn:microsoft.com/office/officeart/2008/layout/LinedList"/>
    <dgm:cxn modelId="{AF971582-123E-4A8E-A0E2-FD453E68CA26}" type="presParOf" srcId="{73218897-C60C-4B6C-9669-94FECE72F887}" destId="{56EDD6AB-831D-4849-A240-1C3BAD1248DA}" srcOrd="0" destOrd="0" presId="urn:microsoft.com/office/officeart/2008/layout/LinedList"/>
    <dgm:cxn modelId="{02D7F375-7360-430C-9286-573D82DFD7D3}" type="presParOf" srcId="{73218897-C60C-4B6C-9669-94FECE72F887}" destId="{1B80E4DB-CCA0-4EE4-AFB5-1108FB522929}" srcOrd="1" destOrd="0" presId="urn:microsoft.com/office/officeart/2008/layout/LinedList"/>
    <dgm:cxn modelId="{E513FAAD-6076-4281-9D3C-6B5CD628271F}" type="presParOf" srcId="{73218897-C60C-4B6C-9669-94FECE72F887}" destId="{BB8CDCF2-45B6-4BFC-96C9-11B9707163B0}" srcOrd="2" destOrd="0" presId="urn:microsoft.com/office/officeart/2008/layout/LinedList"/>
    <dgm:cxn modelId="{72B6EF29-D438-4C57-BB4D-D1D92979AB5A}" type="presParOf" srcId="{F50F1591-D298-425E-855D-E917D3E5B032}" destId="{2989D33C-A4BC-4757-8D11-601C076C06FC}" srcOrd="5" destOrd="0" presId="urn:microsoft.com/office/officeart/2008/layout/LinedList"/>
    <dgm:cxn modelId="{A9AB52BC-D7CD-4490-B326-6356B0C70F41}" type="presParOf" srcId="{F50F1591-D298-425E-855D-E917D3E5B032}" destId="{AAE0D7D7-56A5-4DC0-AECC-E84C1C38ACC1}" srcOrd="6" destOrd="0" presId="urn:microsoft.com/office/officeart/2008/layout/Lin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E509D8-BED8-0945-91EB-314DBB0041AC}"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s-ES_tradnl"/>
        </a:p>
      </dgm:t>
    </dgm:pt>
    <dgm:pt modelId="{0A70A37A-6335-D743-9667-5EA4C50016FF}">
      <dgm:prSet phldrT="[Texto]" custT="1"/>
      <dgm:spPr/>
      <dgm:t>
        <a:bodyPr/>
        <a:lstStyle/>
        <a:p>
          <a:r>
            <a:rPr lang="es-ES_tradnl" sz="3600" dirty="0"/>
            <a:t>Ideologías sexistas</a:t>
          </a:r>
        </a:p>
      </dgm:t>
    </dgm:pt>
    <dgm:pt modelId="{6C8E871C-F0C2-6F48-A3CC-2AB811B41F37}" type="parTrans" cxnId="{FB3A60B2-36B8-D245-853B-BA0CA0E8C7EE}">
      <dgm:prSet/>
      <dgm:spPr/>
      <dgm:t>
        <a:bodyPr/>
        <a:lstStyle/>
        <a:p>
          <a:endParaRPr lang="es-ES_tradnl"/>
        </a:p>
      </dgm:t>
    </dgm:pt>
    <dgm:pt modelId="{58450F2D-544B-BF4E-9AF5-1F39B38A787E}" type="sibTrans" cxnId="{FB3A60B2-36B8-D245-853B-BA0CA0E8C7EE}">
      <dgm:prSet/>
      <dgm:spPr/>
      <dgm:t>
        <a:bodyPr/>
        <a:lstStyle/>
        <a:p>
          <a:endParaRPr lang="es-ES_tradnl"/>
        </a:p>
      </dgm:t>
    </dgm:pt>
    <dgm:pt modelId="{6D6ABECB-7A07-EB40-A4B6-9971133C021B}">
      <dgm:prSet phldrT="[Texto]" custT="1"/>
      <dgm:spPr/>
      <dgm:t>
        <a:bodyPr/>
        <a:lstStyle/>
        <a:p>
          <a:r>
            <a:rPr lang="es-ES_tradnl" sz="3600" b="1" dirty="0"/>
            <a:t>CREENCIAS</a:t>
          </a:r>
        </a:p>
      </dgm:t>
    </dgm:pt>
    <dgm:pt modelId="{9EAB1474-B262-594F-8E89-4C768F7BBAF1}" type="parTrans" cxnId="{400D47B2-2F68-2B44-80D4-BF75AD493901}">
      <dgm:prSet/>
      <dgm:spPr/>
      <dgm:t>
        <a:bodyPr/>
        <a:lstStyle/>
        <a:p>
          <a:endParaRPr lang="es-ES_tradnl"/>
        </a:p>
      </dgm:t>
    </dgm:pt>
    <dgm:pt modelId="{3745E36B-E66C-0546-ACBE-0C89B26D49F7}" type="sibTrans" cxnId="{400D47B2-2F68-2B44-80D4-BF75AD493901}">
      <dgm:prSet/>
      <dgm:spPr/>
      <dgm:t>
        <a:bodyPr/>
        <a:lstStyle/>
        <a:p>
          <a:endParaRPr lang="es-ES_tradnl"/>
        </a:p>
      </dgm:t>
    </dgm:pt>
    <dgm:pt modelId="{52A07420-F5FB-2E47-9CD2-460ED84A42AA}">
      <dgm:prSet phldrT="[Texto]" custT="1"/>
      <dgm:spPr/>
      <dgm:t>
        <a:bodyPr/>
        <a:lstStyle/>
        <a:p>
          <a:r>
            <a:rPr lang="es-ES_tradnl" sz="3600" dirty="0"/>
            <a:t>CONDUCTAS</a:t>
          </a:r>
        </a:p>
      </dgm:t>
    </dgm:pt>
    <dgm:pt modelId="{0034A023-024D-0348-B174-4F9C0F78254D}" type="parTrans" cxnId="{7D45C5CD-0191-EC4A-B86B-43204EE5637C}">
      <dgm:prSet/>
      <dgm:spPr/>
      <dgm:t>
        <a:bodyPr/>
        <a:lstStyle/>
        <a:p>
          <a:endParaRPr lang="es-ES_tradnl"/>
        </a:p>
      </dgm:t>
    </dgm:pt>
    <dgm:pt modelId="{2B8F67BC-0E7A-F44B-99B9-A3C988C6A1B4}" type="sibTrans" cxnId="{7D45C5CD-0191-EC4A-B86B-43204EE5637C}">
      <dgm:prSet/>
      <dgm:spPr/>
      <dgm:t>
        <a:bodyPr/>
        <a:lstStyle/>
        <a:p>
          <a:endParaRPr lang="es-ES_tradnl"/>
        </a:p>
      </dgm:t>
    </dgm:pt>
    <dgm:pt modelId="{9E64E4F0-1D7E-3D44-982B-5C71A80C3FB4}">
      <dgm:prSet custT="1"/>
      <dgm:spPr/>
      <dgm:t>
        <a:bodyPr/>
        <a:lstStyle/>
        <a:p>
          <a:r>
            <a:rPr lang="es-ES_tradnl" sz="3600" b="1" dirty="0"/>
            <a:t>VALORES</a:t>
          </a:r>
          <a:r>
            <a:rPr lang="es-ES_tradnl" sz="3600" b="1" baseline="0" dirty="0"/>
            <a:t> CULTURALES</a:t>
          </a:r>
          <a:endParaRPr lang="es-ES_tradnl" sz="3600" b="1" dirty="0"/>
        </a:p>
      </dgm:t>
    </dgm:pt>
    <dgm:pt modelId="{DEA7565A-3485-F043-8898-7BD731995AAE}" type="parTrans" cxnId="{CE114BAC-46B7-C444-8F33-9EE6CB0841AD}">
      <dgm:prSet/>
      <dgm:spPr/>
      <dgm:t>
        <a:bodyPr/>
        <a:lstStyle/>
        <a:p>
          <a:endParaRPr lang="es-ES_tradnl"/>
        </a:p>
      </dgm:t>
    </dgm:pt>
    <dgm:pt modelId="{C333026A-00B2-2146-BD8A-2CF77F594BF2}" type="sibTrans" cxnId="{CE114BAC-46B7-C444-8F33-9EE6CB0841AD}">
      <dgm:prSet/>
      <dgm:spPr/>
      <dgm:t>
        <a:bodyPr/>
        <a:lstStyle/>
        <a:p>
          <a:endParaRPr lang="es-ES_tradnl"/>
        </a:p>
      </dgm:t>
    </dgm:pt>
    <dgm:pt modelId="{9AF58DA0-F48D-CE44-8836-9DB8CEF92099}">
      <dgm:prSet custT="1"/>
      <dgm:spPr/>
      <dgm:t>
        <a:bodyPr/>
        <a:lstStyle/>
        <a:p>
          <a:r>
            <a:rPr lang="es-ES_tradnl" sz="3600" b="1" dirty="0"/>
            <a:t>ESTEREOTIPOS</a:t>
          </a:r>
        </a:p>
        <a:p>
          <a:r>
            <a:rPr lang="es-ES_tradnl" sz="3600" b="1" dirty="0"/>
            <a:t>de Género</a:t>
          </a:r>
        </a:p>
      </dgm:t>
    </dgm:pt>
    <dgm:pt modelId="{B8C20826-A7E3-DB40-AF9A-B3B844B8A51C}" type="parTrans" cxnId="{8A81B694-1D26-C644-8047-F9AB53178BB1}">
      <dgm:prSet/>
      <dgm:spPr/>
      <dgm:t>
        <a:bodyPr/>
        <a:lstStyle/>
        <a:p>
          <a:endParaRPr lang="es-ES_tradnl"/>
        </a:p>
      </dgm:t>
    </dgm:pt>
    <dgm:pt modelId="{D6477B71-C352-5548-B4CD-EAA955ADA377}" type="sibTrans" cxnId="{8A81B694-1D26-C644-8047-F9AB53178BB1}">
      <dgm:prSet/>
      <dgm:spPr/>
      <dgm:t>
        <a:bodyPr/>
        <a:lstStyle/>
        <a:p>
          <a:endParaRPr lang="es-ES_tradnl"/>
        </a:p>
      </dgm:t>
    </dgm:pt>
    <dgm:pt modelId="{A145846A-0C8E-3549-A61B-9EF5D80F050E}">
      <dgm:prSet custT="1"/>
      <dgm:spPr/>
      <dgm:t>
        <a:bodyPr/>
        <a:lstStyle/>
        <a:p>
          <a:r>
            <a:rPr lang="es-ES_tradnl" sz="3600" b="1" dirty="0"/>
            <a:t>La omisión</a:t>
          </a:r>
        </a:p>
        <a:p>
          <a:r>
            <a:rPr lang="es-ES_tradnl" sz="3600" b="1" dirty="0"/>
            <a:t>El silencio</a:t>
          </a:r>
        </a:p>
      </dgm:t>
    </dgm:pt>
    <dgm:pt modelId="{6D142C41-B8F3-034E-BED4-22436926DA67}" type="parTrans" cxnId="{D59DB49C-1D9A-874D-8EE3-ECF16550AD51}">
      <dgm:prSet/>
      <dgm:spPr/>
      <dgm:t>
        <a:bodyPr/>
        <a:lstStyle/>
        <a:p>
          <a:endParaRPr lang="es-ES_tradnl"/>
        </a:p>
      </dgm:t>
    </dgm:pt>
    <dgm:pt modelId="{5E716553-D1C7-B049-9D10-D3BDBBDF0430}" type="sibTrans" cxnId="{D59DB49C-1D9A-874D-8EE3-ECF16550AD51}">
      <dgm:prSet/>
      <dgm:spPr/>
      <dgm:t>
        <a:bodyPr/>
        <a:lstStyle/>
        <a:p>
          <a:endParaRPr lang="es-ES_tradnl"/>
        </a:p>
      </dgm:t>
    </dgm:pt>
    <dgm:pt modelId="{928D1341-B4FA-DE48-AF92-C02575D4DC07}" type="pres">
      <dgm:prSet presAssocID="{B1E509D8-BED8-0945-91EB-314DBB0041AC}" presName="list" presStyleCnt="0">
        <dgm:presLayoutVars>
          <dgm:dir/>
          <dgm:animLvl val="lvl"/>
        </dgm:presLayoutVars>
      </dgm:prSet>
      <dgm:spPr/>
    </dgm:pt>
    <dgm:pt modelId="{E79ABC09-7AEC-4540-9080-3CF83E4FAE4E}" type="pres">
      <dgm:prSet presAssocID="{0A70A37A-6335-D743-9667-5EA4C50016FF}" presName="posSpace" presStyleCnt="0"/>
      <dgm:spPr/>
    </dgm:pt>
    <dgm:pt modelId="{230F76C4-89F4-794A-90A1-74B2BB582F92}" type="pres">
      <dgm:prSet presAssocID="{0A70A37A-6335-D743-9667-5EA4C50016FF}" presName="vertFlow" presStyleCnt="0"/>
      <dgm:spPr/>
    </dgm:pt>
    <dgm:pt modelId="{F9923D77-1312-164A-827A-23E6846E30DE}" type="pres">
      <dgm:prSet presAssocID="{0A70A37A-6335-D743-9667-5EA4C50016FF}" presName="topSpace" presStyleCnt="0"/>
      <dgm:spPr/>
    </dgm:pt>
    <dgm:pt modelId="{F4AF73BF-51D5-0F49-8611-A5A96253B690}" type="pres">
      <dgm:prSet presAssocID="{0A70A37A-6335-D743-9667-5EA4C50016FF}" presName="firstComp" presStyleCnt="0"/>
      <dgm:spPr/>
    </dgm:pt>
    <dgm:pt modelId="{36E7F0A2-D321-0F4D-82A0-CB8B01290A37}" type="pres">
      <dgm:prSet presAssocID="{0A70A37A-6335-D743-9667-5EA4C50016FF}" presName="firstChild" presStyleLbl="bgAccFollowNode1" presStyleIdx="0" presStyleCnt="3" custScaleX="148318" custScaleY="179411" custLinFactNeighborX="34850" custLinFactNeighborY="6001"/>
      <dgm:spPr/>
    </dgm:pt>
    <dgm:pt modelId="{A2FB9730-EBB8-934A-AED8-1727BBB6565D}" type="pres">
      <dgm:prSet presAssocID="{0A70A37A-6335-D743-9667-5EA4C50016FF}" presName="firstChildTx" presStyleLbl="bgAccFollowNode1" presStyleIdx="0" presStyleCnt="3">
        <dgm:presLayoutVars>
          <dgm:bulletEnabled val="1"/>
        </dgm:presLayoutVars>
      </dgm:prSet>
      <dgm:spPr/>
    </dgm:pt>
    <dgm:pt modelId="{FBD76733-7B07-D341-83F9-1F90A484CC72}" type="pres">
      <dgm:prSet presAssocID="{0A70A37A-6335-D743-9667-5EA4C50016FF}" presName="negSpace" presStyleCnt="0"/>
      <dgm:spPr/>
    </dgm:pt>
    <dgm:pt modelId="{BB110640-79BF-A343-A0EC-D26A38F140D2}" type="pres">
      <dgm:prSet presAssocID="{0A70A37A-6335-D743-9667-5EA4C50016FF}" presName="circle" presStyleLbl="node1" presStyleIdx="0" presStyleCnt="3" custScaleX="340817" custScaleY="145157" custLinFactNeighborX="-14959" custLinFactNeighborY="-99434"/>
      <dgm:spPr/>
    </dgm:pt>
    <dgm:pt modelId="{D425EFA4-7EDD-2D44-91DD-0D6894177414}" type="pres">
      <dgm:prSet presAssocID="{58450F2D-544B-BF4E-9AF5-1F39B38A787E}" presName="transSpace" presStyleCnt="0"/>
      <dgm:spPr/>
    </dgm:pt>
    <dgm:pt modelId="{9F4F832D-A113-F743-A8CE-D40BC352B193}" type="pres">
      <dgm:prSet presAssocID="{6D6ABECB-7A07-EB40-A4B6-9971133C021B}" presName="posSpace" presStyleCnt="0"/>
      <dgm:spPr/>
    </dgm:pt>
    <dgm:pt modelId="{91327F7E-BD7D-E546-8121-DA6D6E3E6A25}" type="pres">
      <dgm:prSet presAssocID="{6D6ABECB-7A07-EB40-A4B6-9971133C021B}" presName="vertFlow" presStyleCnt="0"/>
      <dgm:spPr/>
    </dgm:pt>
    <dgm:pt modelId="{2E15569C-739E-D047-8334-14429FCD1C67}" type="pres">
      <dgm:prSet presAssocID="{6D6ABECB-7A07-EB40-A4B6-9971133C021B}" presName="topSpace" presStyleCnt="0"/>
      <dgm:spPr/>
    </dgm:pt>
    <dgm:pt modelId="{8A5A067B-E22C-2348-B3FA-607FE4FB3F0D}" type="pres">
      <dgm:prSet presAssocID="{6D6ABECB-7A07-EB40-A4B6-9971133C021B}" presName="firstComp" presStyleCnt="0"/>
      <dgm:spPr/>
    </dgm:pt>
    <dgm:pt modelId="{A741A963-DE13-C140-B43C-212B14F87570}" type="pres">
      <dgm:prSet presAssocID="{6D6ABECB-7A07-EB40-A4B6-9971133C021B}" presName="firstChild" presStyleLbl="bgAccFollowNode1" presStyleIdx="1" presStyleCnt="3" custScaleX="136413" custScaleY="146909" custLinFactY="15377" custLinFactNeighborX="-40958" custLinFactNeighborY="100000"/>
      <dgm:spPr/>
    </dgm:pt>
    <dgm:pt modelId="{49B209D0-974A-ED4E-A5FE-A47A726D0B59}" type="pres">
      <dgm:prSet presAssocID="{6D6ABECB-7A07-EB40-A4B6-9971133C021B}" presName="firstChildTx" presStyleLbl="bgAccFollowNode1" presStyleIdx="1" presStyleCnt="3">
        <dgm:presLayoutVars>
          <dgm:bulletEnabled val="1"/>
        </dgm:presLayoutVars>
      </dgm:prSet>
      <dgm:spPr/>
    </dgm:pt>
    <dgm:pt modelId="{D7A2CAD6-E651-6043-9695-BEC72D355C3D}" type="pres">
      <dgm:prSet presAssocID="{6D6ABECB-7A07-EB40-A4B6-9971133C021B}" presName="negSpace" presStyleCnt="0"/>
      <dgm:spPr/>
    </dgm:pt>
    <dgm:pt modelId="{81706B3A-2104-D94C-A269-529B3094E7FB}" type="pres">
      <dgm:prSet presAssocID="{6D6ABECB-7A07-EB40-A4B6-9971133C021B}" presName="circle" presStyleLbl="node1" presStyleIdx="1" presStyleCnt="3" custScaleX="279394" custScaleY="158976" custLinFactX="-17229" custLinFactNeighborX="-100000" custLinFactNeighborY="-21121"/>
      <dgm:spPr/>
    </dgm:pt>
    <dgm:pt modelId="{364B79E3-BC50-5447-8D77-34EC6C99DB76}" type="pres">
      <dgm:prSet presAssocID="{3745E36B-E66C-0546-ACBE-0C89B26D49F7}" presName="transSpace" presStyleCnt="0"/>
      <dgm:spPr/>
    </dgm:pt>
    <dgm:pt modelId="{2EE54A63-9F7D-CB43-AF55-1341AAD1DDCA}" type="pres">
      <dgm:prSet presAssocID="{52A07420-F5FB-2E47-9CD2-460ED84A42AA}" presName="posSpace" presStyleCnt="0"/>
      <dgm:spPr/>
    </dgm:pt>
    <dgm:pt modelId="{775AEFA8-AC4B-3640-82EA-9E190B375243}" type="pres">
      <dgm:prSet presAssocID="{52A07420-F5FB-2E47-9CD2-460ED84A42AA}" presName="vertFlow" presStyleCnt="0"/>
      <dgm:spPr/>
    </dgm:pt>
    <dgm:pt modelId="{250162F7-624C-B347-B056-C95DC5802195}" type="pres">
      <dgm:prSet presAssocID="{52A07420-F5FB-2E47-9CD2-460ED84A42AA}" presName="topSpace" presStyleCnt="0"/>
      <dgm:spPr/>
    </dgm:pt>
    <dgm:pt modelId="{12D70F8F-E71D-3746-9F3C-D89C4E99BCB4}" type="pres">
      <dgm:prSet presAssocID="{52A07420-F5FB-2E47-9CD2-460ED84A42AA}" presName="firstComp" presStyleCnt="0"/>
      <dgm:spPr/>
    </dgm:pt>
    <dgm:pt modelId="{48C90F6E-4F7E-AD47-86B3-5B10A45FE300}" type="pres">
      <dgm:prSet presAssocID="{52A07420-F5FB-2E47-9CD2-460ED84A42AA}" presName="firstChild" presStyleLbl="bgAccFollowNode1" presStyleIdx="2" presStyleCnt="3" custScaleX="138669" custScaleY="191384" custLinFactY="68536" custLinFactNeighborX="-79607" custLinFactNeighborY="100000"/>
      <dgm:spPr/>
    </dgm:pt>
    <dgm:pt modelId="{59614FBB-BC46-9042-BA2B-C896F52DBB77}" type="pres">
      <dgm:prSet presAssocID="{52A07420-F5FB-2E47-9CD2-460ED84A42AA}" presName="firstChildTx" presStyleLbl="bgAccFollowNode1" presStyleIdx="2" presStyleCnt="3">
        <dgm:presLayoutVars>
          <dgm:bulletEnabled val="1"/>
        </dgm:presLayoutVars>
      </dgm:prSet>
      <dgm:spPr/>
    </dgm:pt>
    <dgm:pt modelId="{D22D7578-B5AA-8447-A756-A7908B71E45F}" type="pres">
      <dgm:prSet presAssocID="{52A07420-F5FB-2E47-9CD2-460ED84A42AA}" presName="negSpace" presStyleCnt="0"/>
      <dgm:spPr/>
    </dgm:pt>
    <dgm:pt modelId="{4D4C48F4-BBF9-EF49-B83E-C15F7EAB27F0}" type="pres">
      <dgm:prSet presAssocID="{52A07420-F5FB-2E47-9CD2-460ED84A42AA}" presName="circle" presStyleLbl="node1" presStyleIdx="2" presStyleCnt="3" custScaleX="264722" custScaleY="129897" custLinFactX="-57561" custLinFactNeighborX="-100000" custLinFactNeighborY="84111"/>
      <dgm:spPr/>
    </dgm:pt>
  </dgm:ptLst>
  <dgm:cxnLst>
    <dgm:cxn modelId="{882DF22A-0790-1F4B-B60A-B7A1F512EFB3}" type="presOf" srcId="{9AF58DA0-F48D-CE44-8836-9DB8CEF92099}" destId="{49B209D0-974A-ED4E-A5FE-A47A726D0B59}" srcOrd="1" destOrd="0" presId="urn:microsoft.com/office/officeart/2005/8/layout/hList9"/>
    <dgm:cxn modelId="{3114EC36-FFFD-AA42-8397-9AF328E116F8}" type="presOf" srcId="{9AF58DA0-F48D-CE44-8836-9DB8CEF92099}" destId="{A741A963-DE13-C140-B43C-212B14F87570}" srcOrd="0" destOrd="0" presId="urn:microsoft.com/office/officeart/2005/8/layout/hList9"/>
    <dgm:cxn modelId="{4B559E70-ACCB-9349-9B48-BC3B8F733E80}" type="presOf" srcId="{B1E509D8-BED8-0945-91EB-314DBB0041AC}" destId="{928D1341-B4FA-DE48-AF92-C02575D4DC07}" srcOrd="0" destOrd="0" presId="urn:microsoft.com/office/officeart/2005/8/layout/hList9"/>
    <dgm:cxn modelId="{8437FF78-06D1-5148-9D63-F9407D7BD1D4}" type="presOf" srcId="{A145846A-0C8E-3549-A61B-9EF5D80F050E}" destId="{48C90F6E-4F7E-AD47-86B3-5B10A45FE300}" srcOrd="0" destOrd="0" presId="urn:microsoft.com/office/officeart/2005/8/layout/hList9"/>
    <dgm:cxn modelId="{9BCE9D8C-89DA-6947-A27B-177C6C3CACA0}" type="presOf" srcId="{52A07420-F5FB-2E47-9CD2-460ED84A42AA}" destId="{4D4C48F4-BBF9-EF49-B83E-C15F7EAB27F0}" srcOrd="0" destOrd="0" presId="urn:microsoft.com/office/officeart/2005/8/layout/hList9"/>
    <dgm:cxn modelId="{8A81B694-1D26-C644-8047-F9AB53178BB1}" srcId="{6D6ABECB-7A07-EB40-A4B6-9971133C021B}" destId="{9AF58DA0-F48D-CE44-8836-9DB8CEF92099}" srcOrd="0" destOrd="0" parTransId="{B8C20826-A7E3-DB40-AF9A-B3B844B8A51C}" sibTransId="{D6477B71-C352-5548-B4CD-EAA955ADA377}"/>
    <dgm:cxn modelId="{71CB4F9A-CFF3-8A45-AF27-4E808AFB1803}" type="presOf" srcId="{A145846A-0C8E-3549-A61B-9EF5D80F050E}" destId="{59614FBB-BC46-9042-BA2B-C896F52DBB77}" srcOrd="1" destOrd="0" presId="urn:microsoft.com/office/officeart/2005/8/layout/hList9"/>
    <dgm:cxn modelId="{D59DB49C-1D9A-874D-8EE3-ECF16550AD51}" srcId="{52A07420-F5FB-2E47-9CD2-460ED84A42AA}" destId="{A145846A-0C8E-3549-A61B-9EF5D80F050E}" srcOrd="0" destOrd="0" parTransId="{6D142C41-B8F3-034E-BED4-22436926DA67}" sibTransId="{5E716553-D1C7-B049-9D10-D3BDBBDF0430}"/>
    <dgm:cxn modelId="{48B9D8A3-0687-2C49-89BE-831D3BD5AF00}" type="presOf" srcId="{9E64E4F0-1D7E-3D44-982B-5C71A80C3FB4}" destId="{36E7F0A2-D321-0F4D-82A0-CB8B01290A37}" srcOrd="0" destOrd="0" presId="urn:microsoft.com/office/officeart/2005/8/layout/hList9"/>
    <dgm:cxn modelId="{CE114BAC-46B7-C444-8F33-9EE6CB0841AD}" srcId="{0A70A37A-6335-D743-9667-5EA4C50016FF}" destId="{9E64E4F0-1D7E-3D44-982B-5C71A80C3FB4}" srcOrd="0" destOrd="0" parTransId="{DEA7565A-3485-F043-8898-7BD731995AAE}" sibTransId="{C333026A-00B2-2146-BD8A-2CF77F594BF2}"/>
    <dgm:cxn modelId="{A8262CAD-42EE-7E45-A927-ABDB4BE727EF}" type="presOf" srcId="{6D6ABECB-7A07-EB40-A4B6-9971133C021B}" destId="{81706B3A-2104-D94C-A269-529B3094E7FB}" srcOrd="0" destOrd="0" presId="urn:microsoft.com/office/officeart/2005/8/layout/hList9"/>
    <dgm:cxn modelId="{FB3A60B2-36B8-D245-853B-BA0CA0E8C7EE}" srcId="{B1E509D8-BED8-0945-91EB-314DBB0041AC}" destId="{0A70A37A-6335-D743-9667-5EA4C50016FF}" srcOrd="0" destOrd="0" parTransId="{6C8E871C-F0C2-6F48-A3CC-2AB811B41F37}" sibTransId="{58450F2D-544B-BF4E-9AF5-1F39B38A787E}"/>
    <dgm:cxn modelId="{400D47B2-2F68-2B44-80D4-BF75AD493901}" srcId="{B1E509D8-BED8-0945-91EB-314DBB0041AC}" destId="{6D6ABECB-7A07-EB40-A4B6-9971133C021B}" srcOrd="1" destOrd="0" parTransId="{9EAB1474-B262-594F-8E89-4C768F7BBAF1}" sibTransId="{3745E36B-E66C-0546-ACBE-0C89B26D49F7}"/>
    <dgm:cxn modelId="{7D45C5CD-0191-EC4A-B86B-43204EE5637C}" srcId="{B1E509D8-BED8-0945-91EB-314DBB0041AC}" destId="{52A07420-F5FB-2E47-9CD2-460ED84A42AA}" srcOrd="2" destOrd="0" parTransId="{0034A023-024D-0348-B174-4F9C0F78254D}" sibTransId="{2B8F67BC-0E7A-F44B-99B9-A3C988C6A1B4}"/>
    <dgm:cxn modelId="{9A3FDCEB-DFD3-1C4D-AC07-5595215A7512}" type="presOf" srcId="{0A70A37A-6335-D743-9667-5EA4C50016FF}" destId="{BB110640-79BF-A343-A0EC-D26A38F140D2}" srcOrd="0" destOrd="0" presId="urn:microsoft.com/office/officeart/2005/8/layout/hList9"/>
    <dgm:cxn modelId="{9F75FAFD-3429-2F48-84D1-513F05A32AF3}" type="presOf" srcId="{9E64E4F0-1D7E-3D44-982B-5C71A80C3FB4}" destId="{A2FB9730-EBB8-934A-AED8-1727BBB6565D}" srcOrd="1" destOrd="0" presId="urn:microsoft.com/office/officeart/2005/8/layout/hList9"/>
    <dgm:cxn modelId="{B9EA2A15-169E-7B45-9A58-A198033D99A1}" type="presParOf" srcId="{928D1341-B4FA-DE48-AF92-C02575D4DC07}" destId="{E79ABC09-7AEC-4540-9080-3CF83E4FAE4E}" srcOrd="0" destOrd="0" presId="urn:microsoft.com/office/officeart/2005/8/layout/hList9"/>
    <dgm:cxn modelId="{CEC85824-B24F-0F4A-832C-E4F0633799D6}" type="presParOf" srcId="{928D1341-B4FA-DE48-AF92-C02575D4DC07}" destId="{230F76C4-89F4-794A-90A1-74B2BB582F92}" srcOrd="1" destOrd="0" presId="urn:microsoft.com/office/officeart/2005/8/layout/hList9"/>
    <dgm:cxn modelId="{F3F3FEB8-2A14-014C-B1FB-F7BA9A63E487}" type="presParOf" srcId="{230F76C4-89F4-794A-90A1-74B2BB582F92}" destId="{F9923D77-1312-164A-827A-23E6846E30DE}" srcOrd="0" destOrd="0" presId="urn:microsoft.com/office/officeart/2005/8/layout/hList9"/>
    <dgm:cxn modelId="{A6C4E0DE-BE91-3546-8D27-B31AFA6E1ECD}" type="presParOf" srcId="{230F76C4-89F4-794A-90A1-74B2BB582F92}" destId="{F4AF73BF-51D5-0F49-8611-A5A96253B690}" srcOrd="1" destOrd="0" presId="urn:microsoft.com/office/officeart/2005/8/layout/hList9"/>
    <dgm:cxn modelId="{BF2AC1E4-138A-7C43-B2F6-77E5F4885A5B}" type="presParOf" srcId="{F4AF73BF-51D5-0F49-8611-A5A96253B690}" destId="{36E7F0A2-D321-0F4D-82A0-CB8B01290A37}" srcOrd="0" destOrd="0" presId="urn:microsoft.com/office/officeart/2005/8/layout/hList9"/>
    <dgm:cxn modelId="{41936D7D-38D3-B24E-90BF-A4BE4D9747C6}" type="presParOf" srcId="{F4AF73BF-51D5-0F49-8611-A5A96253B690}" destId="{A2FB9730-EBB8-934A-AED8-1727BBB6565D}" srcOrd="1" destOrd="0" presId="urn:microsoft.com/office/officeart/2005/8/layout/hList9"/>
    <dgm:cxn modelId="{A7AF2ABF-A06E-A24C-8D82-3A8C886EA4AF}" type="presParOf" srcId="{928D1341-B4FA-DE48-AF92-C02575D4DC07}" destId="{FBD76733-7B07-D341-83F9-1F90A484CC72}" srcOrd="2" destOrd="0" presId="urn:microsoft.com/office/officeart/2005/8/layout/hList9"/>
    <dgm:cxn modelId="{7CB8C26A-8EB5-8844-8DDE-D3791494A929}" type="presParOf" srcId="{928D1341-B4FA-DE48-AF92-C02575D4DC07}" destId="{BB110640-79BF-A343-A0EC-D26A38F140D2}" srcOrd="3" destOrd="0" presId="urn:microsoft.com/office/officeart/2005/8/layout/hList9"/>
    <dgm:cxn modelId="{B0311E99-08C1-F044-B9B0-AF748CEBF5FC}" type="presParOf" srcId="{928D1341-B4FA-DE48-AF92-C02575D4DC07}" destId="{D425EFA4-7EDD-2D44-91DD-0D6894177414}" srcOrd="4" destOrd="0" presId="urn:microsoft.com/office/officeart/2005/8/layout/hList9"/>
    <dgm:cxn modelId="{0258719B-1AC1-544C-8E6A-53FD770A6A05}" type="presParOf" srcId="{928D1341-B4FA-DE48-AF92-C02575D4DC07}" destId="{9F4F832D-A113-F743-A8CE-D40BC352B193}" srcOrd="5" destOrd="0" presId="urn:microsoft.com/office/officeart/2005/8/layout/hList9"/>
    <dgm:cxn modelId="{71376148-6A04-E543-83AB-65A17AB2F333}" type="presParOf" srcId="{928D1341-B4FA-DE48-AF92-C02575D4DC07}" destId="{91327F7E-BD7D-E546-8121-DA6D6E3E6A25}" srcOrd="6" destOrd="0" presId="urn:microsoft.com/office/officeart/2005/8/layout/hList9"/>
    <dgm:cxn modelId="{A9B2BD2C-C58A-D24D-A636-53B9AAA941FC}" type="presParOf" srcId="{91327F7E-BD7D-E546-8121-DA6D6E3E6A25}" destId="{2E15569C-739E-D047-8334-14429FCD1C67}" srcOrd="0" destOrd="0" presId="urn:microsoft.com/office/officeart/2005/8/layout/hList9"/>
    <dgm:cxn modelId="{629C777C-4554-4848-87C9-42452144B90A}" type="presParOf" srcId="{91327F7E-BD7D-E546-8121-DA6D6E3E6A25}" destId="{8A5A067B-E22C-2348-B3FA-607FE4FB3F0D}" srcOrd="1" destOrd="0" presId="urn:microsoft.com/office/officeart/2005/8/layout/hList9"/>
    <dgm:cxn modelId="{C3EF5CB7-8904-3B4F-A9D8-43AC939FD14A}" type="presParOf" srcId="{8A5A067B-E22C-2348-B3FA-607FE4FB3F0D}" destId="{A741A963-DE13-C140-B43C-212B14F87570}" srcOrd="0" destOrd="0" presId="urn:microsoft.com/office/officeart/2005/8/layout/hList9"/>
    <dgm:cxn modelId="{FAC00144-0CDB-F34C-9BF1-373C83ECB3BB}" type="presParOf" srcId="{8A5A067B-E22C-2348-B3FA-607FE4FB3F0D}" destId="{49B209D0-974A-ED4E-A5FE-A47A726D0B59}" srcOrd="1" destOrd="0" presId="urn:microsoft.com/office/officeart/2005/8/layout/hList9"/>
    <dgm:cxn modelId="{2BB3DD32-C072-A340-9A1D-44AA85B17322}" type="presParOf" srcId="{928D1341-B4FA-DE48-AF92-C02575D4DC07}" destId="{D7A2CAD6-E651-6043-9695-BEC72D355C3D}" srcOrd="7" destOrd="0" presId="urn:microsoft.com/office/officeart/2005/8/layout/hList9"/>
    <dgm:cxn modelId="{88D7DC38-FBC0-4D4E-96BB-623DD77079C5}" type="presParOf" srcId="{928D1341-B4FA-DE48-AF92-C02575D4DC07}" destId="{81706B3A-2104-D94C-A269-529B3094E7FB}" srcOrd="8" destOrd="0" presId="urn:microsoft.com/office/officeart/2005/8/layout/hList9"/>
    <dgm:cxn modelId="{F966E0D6-5AA8-074B-B621-8E983AA7BC32}" type="presParOf" srcId="{928D1341-B4FA-DE48-AF92-C02575D4DC07}" destId="{364B79E3-BC50-5447-8D77-34EC6C99DB76}" srcOrd="9" destOrd="0" presId="urn:microsoft.com/office/officeart/2005/8/layout/hList9"/>
    <dgm:cxn modelId="{E3F5FDF8-65F9-E344-95E6-0E48C990129D}" type="presParOf" srcId="{928D1341-B4FA-DE48-AF92-C02575D4DC07}" destId="{2EE54A63-9F7D-CB43-AF55-1341AAD1DDCA}" srcOrd="10" destOrd="0" presId="urn:microsoft.com/office/officeart/2005/8/layout/hList9"/>
    <dgm:cxn modelId="{5C79C38F-EF02-E248-8FBB-1B8CD539C0FE}" type="presParOf" srcId="{928D1341-B4FA-DE48-AF92-C02575D4DC07}" destId="{775AEFA8-AC4B-3640-82EA-9E190B375243}" srcOrd="11" destOrd="0" presId="urn:microsoft.com/office/officeart/2005/8/layout/hList9"/>
    <dgm:cxn modelId="{8B352780-C413-8F4A-B8B0-C62B07A17ECC}" type="presParOf" srcId="{775AEFA8-AC4B-3640-82EA-9E190B375243}" destId="{250162F7-624C-B347-B056-C95DC5802195}" srcOrd="0" destOrd="0" presId="urn:microsoft.com/office/officeart/2005/8/layout/hList9"/>
    <dgm:cxn modelId="{01B0C289-03DB-1B40-8544-D718D23F95A7}" type="presParOf" srcId="{775AEFA8-AC4B-3640-82EA-9E190B375243}" destId="{12D70F8F-E71D-3746-9F3C-D89C4E99BCB4}" srcOrd="1" destOrd="0" presId="urn:microsoft.com/office/officeart/2005/8/layout/hList9"/>
    <dgm:cxn modelId="{BD1E8E59-E620-D746-A6C4-8FFE65BB5EB0}" type="presParOf" srcId="{12D70F8F-E71D-3746-9F3C-D89C4E99BCB4}" destId="{48C90F6E-4F7E-AD47-86B3-5B10A45FE300}" srcOrd="0" destOrd="0" presId="urn:microsoft.com/office/officeart/2005/8/layout/hList9"/>
    <dgm:cxn modelId="{7E038759-F3E2-2349-ABDA-35B01EE1F004}" type="presParOf" srcId="{12D70F8F-E71D-3746-9F3C-D89C4E99BCB4}" destId="{59614FBB-BC46-9042-BA2B-C896F52DBB77}" srcOrd="1" destOrd="0" presId="urn:microsoft.com/office/officeart/2005/8/layout/hList9"/>
    <dgm:cxn modelId="{F9409120-CE72-B442-BE75-9D1525A08527}" type="presParOf" srcId="{928D1341-B4FA-DE48-AF92-C02575D4DC07}" destId="{D22D7578-B5AA-8447-A756-A7908B71E45F}" srcOrd="12" destOrd="0" presId="urn:microsoft.com/office/officeart/2005/8/layout/hList9"/>
    <dgm:cxn modelId="{A6931029-91DB-B740-AB05-9A0B3736D116}" type="presParOf" srcId="{928D1341-B4FA-DE48-AF92-C02575D4DC07}" destId="{4D4C48F4-BBF9-EF49-B83E-C15F7EAB27F0}" srcOrd="13" destOrd="0" presId="urn:microsoft.com/office/officeart/2005/8/layout/hList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67D9DE1-0910-E547-9529-594ABBC38087}" type="doc">
      <dgm:prSet loTypeId="urn:microsoft.com/office/officeart/2005/8/layout/vProcess5" loCatId="process" qsTypeId="urn:microsoft.com/office/officeart/2005/8/quickstyle/simple4" qsCatId="simple" csTypeId="urn:microsoft.com/office/officeart/2005/8/colors/accent1_2" csCatId="accent1" phldr="1"/>
      <dgm:spPr/>
      <dgm:t>
        <a:bodyPr/>
        <a:lstStyle/>
        <a:p>
          <a:endParaRPr lang="es-ES_tradnl"/>
        </a:p>
      </dgm:t>
    </dgm:pt>
    <dgm:pt modelId="{1A02D7CA-278B-AC4A-8490-E2393CD5AE57}">
      <dgm:prSet phldrT="[Texto]"/>
      <dgm:spPr/>
      <dgm:t>
        <a:bodyPr/>
        <a:lstStyle/>
        <a:p>
          <a:r>
            <a:rPr lang="es-ES_tradnl" baseline="0" dirty="0"/>
            <a:t>Sustentadas en Valores de Libertad  e  Igualdad.</a:t>
          </a:r>
          <a:endParaRPr lang="es-ES_tradnl" dirty="0"/>
        </a:p>
      </dgm:t>
    </dgm:pt>
    <dgm:pt modelId="{75C4F7FB-772C-3843-A0FB-BDA13881136B}" type="parTrans" cxnId="{A7073EDE-FCE9-CB47-9BC2-E4D6C745BDEF}">
      <dgm:prSet/>
      <dgm:spPr/>
      <dgm:t>
        <a:bodyPr/>
        <a:lstStyle/>
        <a:p>
          <a:endParaRPr lang="es-ES_tradnl"/>
        </a:p>
      </dgm:t>
    </dgm:pt>
    <dgm:pt modelId="{4ED1E471-44F5-8043-BD35-E4EC42906E88}" type="sibTrans" cxnId="{A7073EDE-FCE9-CB47-9BC2-E4D6C745BDEF}">
      <dgm:prSet/>
      <dgm:spPr/>
      <dgm:t>
        <a:bodyPr/>
        <a:lstStyle/>
        <a:p>
          <a:endParaRPr lang="es-ES_tradnl"/>
        </a:p>
      </dgm:t>
    </dgm:pt>
    <dgm:pt modelId="{CF9E5C50-1DCE-2C4B-ADD2-FF57F710BB0B}">
      <dgm:prSet phldrT="[Texto]"/>
      <dgm:spPr/>
      <dgm:t>
        <a:bodyPr/>
        <a:lstStyle/>
        <a:p>
          <a:r>
            <a:rPr lang="es-ES_tradnl" dirty="0"/>
            <a:t>Persisten múltiples formas de violencia sexual. </a:t>
          </a:r>
        </a:p>
      </dgm:t>
    </dgm:pt>
    <dgm:pt modelId="{AF8F6F5A-93FB-3D47-A689-74341BDA7684}" type="parTrans" cxnId="{87DCE85B-C0F7-124B-9677-F30C5D03A242}">
      <dgm:prSet/>
      <dgm:spPr/>
      <dgm:t>
        <a:bodyPr/>
        <a:lstStyle/>
        <a:p>
          <a:endParaRPr lang="es-ES_tradnl"/>
        </a:p>
      </dgm:t>
    </dgm:pt>
    <dgm:pt modelId="{85102382-7102-CB40-90C1-3497B71657AE}" type="sibTrans" cxnId="{87DCE85B-C0F7-124B-9677-F30C5D03A242}">
      <dgm:prSet/>
      <dgm:spPr/>
      <dgm:t>
        <a:bodyPr/>
        <a:lstStyle/>
        <a:p>
          <a:endParaRPr lang="es-ES_tradnl"/>
        </a:p>
      </dgm:t>
    </dgm:pt>
    <dgm:pt modelId="{6116995E-1E44-FD4A-B632-53248F3F7236}">
      <dgm:prSet phldrT="[Texto]"/>
      <dgm:spPr/>
      <dgm:t>
        <a:bodyPr/>
        <a:lstStyle/>
        <a:p>
          <a:r>
            <a:rPr lang="es-ES_tradnl" dirty="0"/>
            <a:t>Basadas creencias estereotípicas sobre hombres  y mujeres, transmitidas en la socialización de género.</a:t>
          </a:r>
        </a:p>
      </dgm:t>
    </dgm:pt>
    <dgm:pt modelId="{00360CC4-EFAC-1C4D-BE6A-EB1F25A7BE07}" type="parTrans" cxnId="{1CAF0AD8-0185-F44D-8C45-859564EFE8CF}">
      <dgm:prSet/>
      <dgm:spPr/>
      <dgm:t>
        <a:bodyPr/>
        <a:lstStyle/>
        <a:p>
          <a:endParaRPr lang="es-ES_tradnl"/>
        </a:p>
      </dgm:t>
    </dgm:pt>
    <dgm:pt modelId="{890A18B5-5E27-594C-9FCF-25B690DBFA6A}" type="sibTrans" cxnId="{1CAF0AD8-0185-F44D-8C45-859564EFE8CF}">
      <dgm:prSet/>
      <dgm:spPr/>
      <dgm:t>
        <a:bodyPr/>
        <a:lstStyle/>
        <a:p>
          <a:endParaRPr lang="es-ES_tradnl"/>
        </a:p>
      </dgm:t>
    </dgm:pt>
    <dgm:pt modelId="{AF26E6EC-8BB4-1848-9C2F-12B5EA2A304F}" type="pres">
      <dgm:prSet presAssocID="{567D9DE1-0910-E547-9529-594ABBC38087}" presName="outerComposite" presStyleCnt="0">
        <dgm:presLayoutVars>
          <dgm:chMax val="5"/>
          <dgm:dir/>
          <dgm:resizeHandles val="exact"/>
        </dgm:presLayoutVars>
      </dgm:prSet>
      <dgm:spPr/>
    </dgm:pt>
    <dgm:pt modelId="{37D7DA4F-0861-4B4C-AF68-B7FE4CC3FC11}" type="pres">
      <dgm:prSet presAssocID="{567D9DE1-0910-E547-9529-594ABBC38087}" presName="dummyMaxCanvas" presStyleCnt="0">
        <dgm:presLayoutVars/>
      </dgm:prSet>
      <dgm:spPr/>
    </dgm:pt>
    <dgm:pt modelId="{5CA09FF4-AA8A-8046-817A-1517D9B3FDDC}" type="pres">
      <dgm:prSet presAssocID="{567D9DE1-0910-E547-9529-594ABBC38087}" presName="ThreeNodes_1" presStyleLbl="node1" presStyleIdx="0" presStyleCnt="3">
        <dgm:presLayoutVars>
          <dgm:bulletEnabled val="1"/>
        </dgm:presLayoutVars>
      </dgm:prSet>
      <dgm:spPr/>
    </dgm:pt>
    <dgm:pt modelId="{B41C400B-257D-3240-AF8C-65BD67851854}" type="pres">
      <dgm:prSet presAssocID="{567D9DE1-0910-E547-9529-594ABBC38087}" presName="ThreeNodes_2" presStyleLbl="node1" presStyleIdx="1" presStyleCnt="3">
        <dgm:presLayoutVars>
          <dgm:bulletEnabled val="1"/>
        </dgm:presLayoutVars>
      </dgm:prSet>
      <dgm:spPr/>
    </dgm:pt>
    <dgm:pt modelId="{C2B5E305-889E-A94B-82F9-520ABFE7CBD4}" type="pres">
      <dgm:prSet presAssocID="{567D9DE1-0910-E547-9529-594ABBC38087}" presName="ThreeNodes_3" presStyleLbl="node1" presStyleIdx="2" presStyleCnt="3">
        <dgm:presLayoutVars>
          <dgm:bulletEnabled val="1"/>
        </dgm:presLayoutVars>
      </dgm:prSet>
      <dgm:spPr/>
    </dgm:pt>
    <dgm:pt modelId="{EB05D5DA-0579-8344-93B5-1FC43A179972}" type="pres">
      <dgm:prSet presAssocID="{567D9DE1-0910-E547-9529-594ABBC38087}" presName="ThreeConn_1-2" presStyleLbl="fgAccFollowNode1" presStyleIdx="0" presStyleCnt="2">
        <dgm:presLayoutVars>
          <dgm:bulletEnabled val="1"/>
        </dgm:presLayoutVars>
      </dgm:prSet>
      <dgm:spPr/>
    </dgm:pt>
    <dgm:pt modelId="{B0ACB5D2-8A84-E54E-A166-D424A08429A5}" type="pres">
      <dgm:prSet presAssocID="{567D9DE1-0910-E547-9529-594ABBC38087}" presName="ThreeConn_2-3" presStyleLbl="fgAccFollowNode1" presStyleIdx="1" presStyleCnt="2">
        <dgm:presLayoutVars>
          <dgm:bulletEnabled val="1"/>
        </dgm:presLayoutVars>
      </dgm:prSet>
      <dgm:spPr/>
    </dgm:pt>
    <dgm:pt modelId="{B2E18C93-D9D2-A141-B1D1-4B784472665D}" type="pres">
      <dgm:prSet presAssocID="{567D9DE1-0910-E547-9529-594ABBC38087}" presName="ThreeNodes_1_text" presStyleLbl="node1" presStyleIdx="2" presStyleCnt="3">
        <dgm:presLayoutVars>
          <dgm:bulletEnabled val="1"/>
        </dgm:presLayoutVars>
      </dgm:prSet>
      <dgm:spPr/>
    </dgm:pt>
    <dgm:pt modelId="{F8D67DF2-41F6-5741-88C5-D8B84BF547BE}" type="pres">
      <dgm:prSet presAssocID="{567D9DE1-0910-E547-9529-594ABBC38087}" presName="ThreeNodes_2_text" presStyleLbl="node1" presStyleIdx="2" presStyleCnt="3">
        <dgm:presLayoutVars>
          <dgm:bulletEnabled val="1"/>
        </dgm:presLayoutVars>
      </dgm:prSet>
      <dgm:spPr/>
    </dgm:pt>
    <dgm:pt modelId="{301E5A87-F75B-C942-A481-C86F6F3B656C}" type="pres">
      <dgm:prSet presAssocID="{567D9DE1-0910-E547-9529-594ABBC38087}" presName="ThreeNodes_3_text" presStyleLbl="node1" presStyleIdx="2" presStyleCnt="3">
        <dgm:presLayoutVars>
          <dgm:bulletEnabled val="1"/>
        </dgm:presLayoutVars>
      </dgm:prSet>
      <dgm:spPr/>
    </dgm:pt>
  </dgm:ptLst>
  <dgm:cxnLst>
    <dgm:cxn modelId="{286E6A00-D24B-A44B-909A-F79994FA387A}" type="presOf" srcId="{1A02D7CA-278B-AC4A-8490-E2393CD5AE57}" destId="{B2E18C93-D9D2-A141-B1D1-4B784472665D}" srcOrd="1" destOrd="0" presId="urn:microsoft.com/office/officeart/2005/8/layout/vProcess5"/>
    <dgm:cxn modelId="{B4D40A0D-6550-B44B-B74E-3D7B350E088C}" type="presOf" srcId="{4ED1E471-44F5-8043-BD35-E4EC42906E88}" destId="{EB05D5DA-0579-8344-93B5-1FC43A179972}" srcOrd="0" destOrd="0" presId="urn:microsoft.com/office/officeart/2005/8/layout/vProcess5"/>
    <dgm:cxn modelId="{87DCE85B-C0F7-124B-9677-F30C5D03A242}" srcId="{567D9DE1-0910-E547-9529-594ABBC38087}" destId="{CF9E5C50-1DCE-2C4B-ADD2-FF57F710BB0B}" srcOrd="1" destOrd="0" parTransId="{AF8F6F5A-93FB-3D47-A689-74341BDA7684}" sibTransId="{85102382-7102-CB40-90C1-3497B71657AE}"/>
    <dgm:cxn modelId="{9707C267-9836-DF41-A7C3-DA8228F2687B}" type="presOf" srcId="{6116995E-1E44-FD4A-B632-53248F3F7236}" destId="{301E5A87-F75B-C942-A481-C86F6F3B656C}" srcOrd="1" destOrd="0" presId="urn:microsoft.com/office/officeart/2005/8/layout/vProcess5"/>
    <dgm:cxn modelId="{290CBD80-15D1-E14C-8FCE-F8B867A2D66A}" type="presOf" srcId="{CF9E5C50-1DCE-2C4B-ADD2-FF57F710BB0B}" destId="{F8D67DF2-41F6-5741-88C5-D8B84BF547BE}" srcOrd="1" destOrd="0" presId="urn:microsoft.com/office/officeart/2005/8/layout/vProcess5"/>
    <dgm:cxn modelId="{EADC72AF-3D51-3D4A-8256-05C8A35679DE}" type="presOf" srcId="{CF9E5C50-1DCE-2C4B-ADD2-FF57F710BB0B}" destId="{B41C400B-257D-3240-AF8C-65BD67851854}" srcOrd="0" destOrd="0" presId="urn:microsoft.com/office/officeart/2005/8/layout/vProcess5"/>
    <dgm:cxn modelId="{493E73BB-36D0-1B41-AC18-BBA54C286FB7}" type="presOf" srcId="{567D9DE1-0910-E547-9529-594ABBC38087}" destId="{AF26E6EC-8BB4-1848-9C2F-12B5EA2A304F}" srcOrd="0" destOrd="0" presId="urn:microsoft.com/office/officeart/2005/8/layout/vProcess5"/>
    <dgm:cxn modelId="{21084FBC-8ECE-F948-8A3A-F7CFDC755643}" type="presOf" srcId="{6116995E-1E44-FD4A-B632-53248F3F7236}" destId="{C2B5E305-889E-A94B-82F9-520ABFE7CBD4}" srcOrd="0" destOrd="0" presId="urn:microsoft.com/office/officeart/2005/8/layout/vProcess5"/>
    <dgm:cxn modelId="{60B97EC9-3C6F-8249-A2E5-147E89BDF53B}" type="presOf" srcId="{1A02D7CA-278B-AC4A-8490-E2393CD5AE57}" destId="{5CA09FF4-AA8A-8046-817A-1517D9B3FDDC}" srcOrd="0" destOrd="0" presId="urn:microsoft.com/office/officeart/2005/8/layout/vProcess5"/>
    <dgm:cxn modelId="{1CAF0AD8-0185-F44D-8C45-859564EFE8CF}" srcId="{567D9DE1-0910-E547-9529-594ABBC38087}" destId="{6116995E-1E44-FD4A-B632-53248F3F7236}" srcOrd="2" destOrd="0" parTransId="{00360CC4-EFAC-1C4D-BE6A-EB1F25A7BE07}" sibTransId="{890A18B5-5E27-594C-9FCF-25B690DBFA6A}"/>
    <dgm:cxn modelId="{A7073EDE-FCE9-CB47-9BC2-E4D6C745BDEF}" srcId="{567D9DE1-0910-E547-9529-594ABBC38087}" destId="{1A02D7CA-278B-AC4A-8490-E2393CD5AE57}" srcOrd="0" destOrd="0" parTransId="{75C4F7FB-772C-3843-A0FB-BDA13881136B}" sibTransId="{4ED1E471-44F5-8043-BD35-E4EC42906E88}"/>
    <dgm:cxn modelId="{ECC0CCF0-9F1A-6A4C-9DB7-4BD6E145B17B}" type="presOf" srcId="{85102382-7102-CB40-90C1-3497B71657AE}" destId="{B0ACB5D2-8A84-E54E-A166-D424A08429A5}" srcOrd="0" destOrd="0" presId="urn:microsoft.com/office/officeart/2005/8/layout/vProcess5"/>
    <dgm:cxn modelId="{DE653F68-79DF-8F4C-98D1-7F681BA202E7}" type="presParOf" srcId="{AF26E6EC-8BB4-1848-9C2F-12B5EA2A304F}" destId="{37D7DA4F-0861-4B4C-AF68-B7FE4CC3FC11}" srcOrd="0" destOrd="0" presId="urn:microsoft.com/office/officeart/2005/8/layout/vProcess5"/>
    <dgm:cxn modelId="{026D37CE-8A79-D742-AC97-441B3C3E1E0B}" type="presParOf" srcId="{AF26E6EC-8BB4-1848-9C2F-12B5EA2A304F}" destId="{5CA09FF4-AA8A-8046-817A-1517D9B3FDDC}" srcOrd="1" destOrd="0" presId="urn:microsoft.com/office/officeart/2005/8/layout/vProcess5"/>
    <dgm:cxn modelId="{B850AFC2-8C0E-4143-B36A-E6E0B6F21FD6}" type="presParOf" srcId="{AF26E6EC-8BB4-1848-9C2F-12B5EA2A304F}" destId="{B41C400B-257D-3240-AF8C-65BD67851854}" srcOrd="2" destOrd="0" presId="urn:microsoft.com/office/officeart/2005/8/layout/vProcess5"/>
    <dgm:cxn modelId="{516772CC-3222-A948-A42A-D521220DBB6C}" type="presParOf" srcId="{AF26E6EC-8BB4-1848-9C2F-12B5EA2A304F}" destId="{C2B5E305-889E-A94B-82F9-520ABFE7CBD4}" srcOrd="3" destOrd="0" presId="urn:microsoft.com/office/officeart/2005/8/layout/vProcess5"/>
    <dgm:cxn modelId="{E20252AC-F5C9-3D42-884E-E8C6E34388BA}" type="presParOf" srcId="{AF26E6EC-8BB4-1848-9C2F-12B5EA2A304F}" destId="{EB05D5DA-0579-8344-93B5-1FC43A179972}" srcOrd="4" destOrd="0" presId="urn:microsoft.com/office/officeart/2005/8/layout/vProcess5"/>
    <dgm:cxn modelId="{C21335A8-2F93-7143-8121-880B57B7477C}" type="presParOf" srcId="{AF26E6EC-8BB4-1848-9C2F-12B5EA2A304F}" destId="{B0ACB5D2-8A84-E54E-A166-D424A08429A5}" srcOrd="5" destOrd="0" presId="urn:microsoft.com/office/officeart/2005/8/layout/vProcess5"/>
    <dgm:cxn modelId="{63E91D4D-9B73-BC4D-8F9E-FD2DFF98F2BB}" type="presParOf" srcId="{AF26E6EC-8BB4-1848-9C2F-12B5EA2A304F}" destId="{B2E18C93-D9D2-A141-B1D1-4B784472665D}" srcOrd="6" destOrd="0" presId="urn:microsoft.com/office/officeart/2005/8/layout/vProcess5"/>
    <dgm:cxn modelId="{99B2828F-AE8E-044E-BDE5-20ABF46757CC}" type="presParOf" srcId="{AF26E6EC-8BB4-1848-9C2F-12B5EA2A304F}" destId="{F8D67DF2-41F6-5741-88C5-D8B84BF547BE}" srcOrd="7" destOrd="0" presId="urn:microsoft.com/office/officeart/2005/8/layout/vProcess5"/>
    <dgm:cxn modelId="{B2B3A60F-4155-C846-867A-DAA7CD5CC2AF}" type="presParOf" srcId="{AF26E6EC-8BB4-1848-9C2F-12B5EA2A304F}" destId="{301E5A87-F75B-C942-A481-C86F6F3B656C}" srcOrd="8" destOrd="0" presId="urn:microsoft.com/office/officeart/2005/8/layout/vProcess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FF50AC3-9655-6A4F-A524-AD3AE3339387}"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es-ES_tradnl"/>
        </a:p>
      </dgm:t>
    </dgm:pt>
    <dgm:pt modelId="{0166EEED-11A0-074C-A8B9-34120CD31C77}">
      <dgm:prSet/>
      <dgm:spPr/>
      <dgm:t>
        <a:bodyPr/>
        <a:lstStyle/>
        <a:p>
          <a:pPr rtl="0"/>
          <a:r>
            <a:rPr lang="es-ES_tradnl" dirty="0"/>
            <a:t>Primacía  de la Libertad</a:t>
          </a:r>
        </a:p>
        <a:p>
          <a:pPr rtl="0"/>
          <a:r>
            <a:rPr lang="es-ES_tradnl" i="1" dirty="0">
              <a:solidFill>
                <a:srgbClr val="FF0000"/>
              </a:solidFill>
            </a:rPr>
            <a:t>Mito de la Libre elección </a:t>
          </a:r>
        </a:p>
      </dgm:t>
    </dgm:pt>
    <dgm:pt modelId="{07BF35DD-C395-684E-92CA-93F211BBFB2A}" type="parTrans" cxnId="{B8663D50-9A8B-E845-B3EB-27F1E517E8AF}">
      <dgm:prSet/>
      <dgm:spPr/>
      <dgm:t>
        <a:bodyPr/>
        <a:lstStyle/>
        <a:p>
          <a:endParaRPr lang="es-ES_tradnl"/>
        </a:p>
      </dgm:t>
    </dgm:pt>
    <dgm:pt modelId="{DDC7F040-895A-A04D-87F2-DF11129B9E7D}" type="sibTrans" cxnId="{B8663D50-9A8B-E845-B3EB-27F1E517E8AF}">
      <dgm:prSet/>
      <dgm:spPr/>
      <dgm:t>
        <a:bodyPr/>
        <a:lstStyle/>
        <a:p>
          <a:endParaRPr lang="es-ES_tradnl"/>
        </a:p>
      </dgm:t>
    </dgm:pt>
    <dgm:pt modelId="{35DABCF0-A20E-A44E-8CF7-32FC8C07C836}">
      <dgm:prSet/>
      <dgm:spPr/>
      <dgm:t>
        <a:bodyPr/>
        <a:lstStyle/>
        <a:p>
          <a:pPr rtl="0"/>
          <a:r>
            <a:rPr lang="es-ES_tradnl" dirty="0"/>
            <a:t>Primacía de  igualdad</a:t>
          </a:r>
        </a:p>
        <a:p>
          <a:pPr rtl="0"/>
          <a:r>
            <a:rPr lang="es-ES_tradnl" i="1" dirty="0">
              <a:solidFill>
                <a:srgbClr val="FF0000"/>
              </a:solidFill>
            </a:rPr>
            <a:t>Niega la discriminación hacia las mujeres</a:t>
          </a:r>
        </a:p>
      </dgm:t>
    </dgm:pt>
    <dgm:pt modelId="{AC9F3DFD-4F1A-074A-AEBD-1CBA3307E3A6}" type="parTrans" cxnId="{5C25417F-CB54-FF4A-AEEB-F326C709C1E7}">
      <dgm:prSet/>
      <dgm:spPr/>
      <dgm:t>
        <a:bodyPr/>
        <a:lstStyle/>
        <a:p>
          <a:endParaRPr lang="es-ES_tradnl"/>
        </a:p>
      </dgm:t>
    </dgm:pt>
    <dgm:pt modelId="{BAA6CA82-08B8-7843-B647-4242AB0563A8}" type="sibTrans" cxnId="{5C25417F-CB54-FF4A-AEEB-F326C709C1E7}">
      <dgm:prSet/>
      <dgm:spPr/>
      <dgm:t>
        <a:bodyPr/>
        <a:lstStyle/>
        <a:p>
          <a:endParaRPr lang="es-ES_tradnl"/>
        </a:p>
      </dgm:t>
    </dgm:pt>
    <dgm:pt modelId="{30FBD495-A9B8-DC41-8B7E-9E60A3BAD425}">
      <dgm:prSet/>
      <dgm:spPr/>
      <dgm: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s-ES_tradnl" dirty="0"/>
            <a:t>Erotización de la agresión</a:t>
          </a:r>
        </a:p>
        <a:p>
          <a:pPr marL="0" lvl="0" defTabSz="2800350" rtl="0">
            <a:lnSpc>
              <a:spcPct val="90000"/>
            </a:lnSpc>
            <a:spcBef>
              <a:spcPct val="0"/>
            </a:spcBef>
            <a:spcAft>
              <a:spcPct val="35000"/>
            </a:spcAft>
            <a:buNone/>
          </a:pPr>
          <a:endParaRPr lang="es-ES_tradnl" dirty="0"/>
        </a:p>
      </dgm:t>
    </dgm:pt>
    <dgm:pt modelId="{F6228DD9-BC21-F94D-938F-B43C31D2DCE6}" type="parTrans" cxnId="{779D1A87-EBC9-E846-974B-26D39790A23F}">
      <dgm:prSet/>
      <dgm:spPr/>
      <dgm:t>
        <a:bodyPr/>
        <a:lstStyle/>
        <a:p>
          <a:endParaRPr lang="es-ES_tradnl"/>
        </a:p>
      </dgm:t>
    </dgm:pt>
    <dgm:pt modelId="{994667A6-23A6-4143-8F3F-BDC8F3E268A1}" type="sibTrans" cxnId="{779D1A87-EBC9-E846-974B-26D39790A23F}">
      <dgm:prSet/>
      <dgm:spPr/>
      <dgm:t>
        <a:bodyPr/>
        <a:lstStyle/>
        <a:p>
          <a:endParaRPr lang="es-ES_tradnl"/>
        </a:p>
      </dgm:t>
    </dgm:pt>
    <dgm:pt modelId="{AE39E88B-F544-3840-BC87-049EEA042F65}" type="pres">
      <dgm:prSet presAssocID="{1FF50AC3-9655-6A4F-A524-AD3AE3339387}" presName="Name0" presStyleCnt="0">
        <dgm:presLayoutVars>
          <dgm:dir/>
          <dgm:resizeHandles val="exact"/>
        </dgm:presLayoutVars>
      </dgm:prSet>
      <dgm:spPr/>
    </dgm:pt>
    <dgm:pt modelId="{70D76411-1A5D-824B-AF35-A8899E3DA79E}" type="pres">
      <dgm:prSet presAssocID="{0166EEED-11A0-074C-A8B9-34120CD31C77}" presName="node" presStyleLbl="node1" presStyleIdx="0" presStyleCnt="3">
        <dgm:presLayoutVars>
          <dgm:bulletEnabled val="1"/>
        </dgm:presLayoutVars>
      </dgm:prSet>
      <dgm:spPr/>
    </dgm:pt>
    <dgm:pt modelId="{C71016EB-BEE6-0B45-828A-3D6484C3C685}" type="pres">
      <dgm:prSet presAssocID="{DDC7F040-895A-A04D-87F2-DF11129B9E7D}" presName="sibTrans" presStyleCnt="0"/>
      <dgm:spPr/>
    </dgm:pt>
    <dgm:pt modelId="{335558F6-8752-7F40-96AB-70AE41FE9CAE}" type="pres">
      <dgm:prSet presAssocID="{35DABCF0-A20E-A44E-8CF7-32FC8C07C836}" presName="node" presStyleLbl="node1" presStyleIdx="1" presStyleCnt="3">
        <dgm:presLayoutVars>
          <dgm:bulletEnabled val="1"/>
        </dgm:presLayoutVars>
      </dgm:prSet>
      <dgm:spPr/>
    </dgm:pt>
    <dgm:pt modelId="{EA0F9223-83AF-DC4A-8082-02C15D82B0A6}" type="pres">
      <dgm:prSet presAssocID="{BAA6CA82-08B8-7843-B647-4242AB0563A8}" presName="sibTrans" presStyleCnt="0"/>
      <dgm:spPr/>
    </dgm:pt>
    <dgm:pt modelId="{8DCC7923-46EF-7346-9EDF-DFECA60CAB9F}" type="pres">
      <dgm:prSet presAssocID="{30FBD495-A9B8-DC41-8B7E-9E60A3BAD425}" presName="node" presStyleLbl="node1" presStyleIdx="2" presStyleCnt="3">
        <dgm:presLayoutVars>
          <dgm:bulletEnabled val="1"/>
        </dgm:presLayoutVars>
      </dgm:prSet>
      <dgm:spPr/>
    </dgm:pt>
  </dgm:ptLst>
  <dgm:cxnLst>
    <dgm:cxn modelId="{7F87A72B-CF4F-EE41-814F-B1B2CCF0B4A8}" type="presOf" srcId="{0166EEED-11A0-074C-A8B9-34120CD31C77}" destId="{70D76411-1A5D-824B-AF35-A8899E3DA79E}" srcOrd="0" destOrd="0" presId="urn:microsoft.com/office/officeart/2005/8/layout/hList6"/>
    <dgm:cxn modelId="{E67DAC31-5218-5541-9B1B-8745628720F0}" type="presOf" srcId="{35DABCF0-A20E-A44E-8CF7-32FC8C07C836}" destId="{335558F6-8752-7F40-96AB-70AE41FE9CAE}" srcOrd="0" destOrd="0" presId="urn:microsoft.com/office/officeart/2005/8/layout/hList6"/>
    <dgm:cxn modelId="{B8663D50-9A8B-E845-B3EB-27F1E517E8AF}" srcId="{1FF50AC3-9655-6A4F-A524-AD3AE3339387}" destId="{0166EEED-11A0-074C-A8B9-34120CD31C77}" srcOrd="0" destOrd="0" parTransId="{07BF35DD-C395-684E-92CA-93F211BBFB2A}" sibTransId="{DDC7F040-895A-A04D-87F2-DF11129B9E7D}"/>
    <dgm:cxn modelId="{5C25417F-CB54-FF4A-AEEB-F326C709C1E7}" srcId="{1FF50AC3-9655-6A4F-A524-AD3AE3339387}" destId="{35DABCF0-A20E-A44E-8CF7-32FC8C07C836}" srcOrd="1" destOrd="0" parTransId="{AC9F3DFD-4F1A-074A-AEBD-1CBA3307E3A6}" sibTransId="{BAA6CA82-08B8-7843-B647-4242AB0563A8}"/>
    <dgm:cxn modelId="{779D1A87-EBC9-E846-974B-26D39790A23F}" srcId="{1FF50AC3-9655-6A4F-A524-AD3AE3339387}" destId="{30FBD495-A9B8-DC41-8B7E-9E60A3BAD425}" srcOrd="2" destOrd="0" parTransId="{F6228DD9-BC21-F94D-938F-B43C31D2DCE6}" sibTransId="{994667A6-23A6-4143-8F3F-BDC8F3E268A1}"/>
    <dgm:cxn modelId="{36F4C7E5-EB0F-014D-98AD-07B0B0CD0C1B}" type="presOf" srcId="{1FF50AC3-9655-6A4F-A524-AD3AE3339387}" destId="{AE39E88B-F544-3840-BC87-049EEA042F65}" srcOrd="0" destOrd="0" presId="urn:microsoft.com/office/officeart/2005/8/layout/hList6"/>
    <dgm:cxn modelId="{1B4682E8-FBDD-A346-9018-BA4961AF83D4}" type="presOf" srcId="{30FBD495-A9B8-DC41-8B7E-9E60A3BAD425}" destId="{8DCC7923-46EF-7346-9EDF-DFECA60CAB9F}" srcOrd="0" destOrd="0" presId="urn:microsoft.com/office/officeart/2005/8/layout/hList6"/>
    <dgm:cxn modelId="{C9C83E43-67CF-B84D-820F-43F386C082C6}" type="presParOf" srcId="{AE39E88B-F544-3840-BC87-049EEA042F65}" destId="{70D76411-1A5D-824B-AF35-A8899E3DA79E}" srcOrd="0" destOrd="0" presId="urn:microsoft.com/office/officeart/2005/8/layout/hList6"/>
    <dgm:cxn modelId="{CE46FB6C-E939-3A4D-97A6-1FCBA313874A}" type="presParOf" srcId="{AE39E88B-F544-3840-BC87-049EEA042F65}" destId="{C71016EB-BEE6-0B45-828A-3D6484C3C685}" srcOrd="1" destOrd="0" presId="urn:microsoft.com/office/officeart/2005/8/layout/hList6"/>
    <dgm:cxn modelId="{7E4E0B68-740C-0B4F-BF17-C9204FECF6A9}" type="presParOf" srcId="{AE39E88B-F544-3840-BC87-049EEA042F65}" destId="{335558F6-8752-7F40-96AB-70AE41FE9CAE}" srcOrd="2" destOrd="0" presId="urn:microsoft.com/office/officeart/2005/8/layout/hList6"/>
    <dgm:cxn modelId="{31C3978B-4810-034F-AD98-7E33AE15C814}" type="presParOf" srcId="{AE39E88B-F544-3840-BC87-049EEA042F65}" destId="{EA0F9223-83AF-DC4A-8082-02C15D82B0A6}" srcOrd="3" destOrd="0" presId="urn:microsoft.com/office/officeart/2005/8/layout/hList6"/>
    <dgm:cxn modelId="{73B603AF-0D4D-0847-8509-B3D6BBCDD7E4}" type="presParOf" srcId="{AE39E88B-F544-3840-BC87-049EEA042F65}" destId="{8DCC7923-46EF-7346-9EDF-DFECA60CAB9F}" srcOrd="4" destOrd="0" presId="urn:microsoft.com/office/officeart/2005/8/layout/h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CFB14AB-75E5-8749-BC4F-B9CA40F54874}" type="doc">
      <dgm:prSet loTypeId="urn:microsoft.com/office/officeart/2005/8/layout/pyramid1" loCatId="pyramid" qsTypeId="urn:microsoft.com/office/officeart/2005/8/quickstyle/simple4" qsCatId="simple" csTypeId="urn:microsoft.com/office/officeart/2005/8/colors/accent1_2" csCatId="accent1" phldr="1"/>
      <dgm:spPr/>
    </dgm:pt>
    <dgm:pt modelId="{902BE36E-4797-6444-8697-70F4C85D3E33}">
      <dgm:prSet phldrT="[Texto]"/>
      <dgm:spPr/>
      <dgm:t>
        <a:bodyPr/>
        <a:lstStyle/>
        <a:p>
          <a:r>
            <a:rPr lang="es-ES_tradnl" dirty="0"/>
            <a:t>Los hombres son ahora los discriminados</a:t>
          </a:r>
        </a:p>
      </dgm:t>
    </dgm:pt>
    <dgm:pt modelId="{F1C6CC9B-395F-934C-892A-0A5765D97541}" type="parTrans" cxnId="{5109F7E2-310F-5944-9D5C-44B5DD111F50}">
      <dgm:prSet/>
      <dgm:spPr/>
      <dgm:t>
        <a:bodyPr/>
        <a:lstStyle/>
        <a:p>
          <a:endParaRPr lang="es-ES_tradnl"/>
        </a:p>
      </dgm:t>
    </dgm:pt>
    <dgm:pt modelId="{992A224D-D5DF-9843-84EA-D762C4D28960}" type="sibTrans" cxnId="{5109F7E2-310F-5944-9D5C-44B5DD111F50}">
      <dgm:prSet/>
      <dgm:spPr/>
      <dgm:t>
        <a:bodyPr/>
        <a:lstStyle/>
        <a:p>
          <a:endParaRPr lang="es-ES_tradnl"/>
        </a:p>
      </dgm:t>
    </dgm:pt>
    <dgm:pt modelId="{80C86EE9-88FD-624B-A2F7-228946651F0D}">
      <dgm:prSet phldrT="[Texto]"/>
      <dgm:spPr/>
      <dgm:t>
        <a:bodyPr/>
        <a:lstStyle/>
        <a:p>
          <a:r>
            <a:rPr lang="es-ES_tradnl" dirty="0"/>
            <a:t>Mujeres ya han conseguido poder</a:t>
          </a:r>
        </a:p>
      </dgm:t>
    </dgm:pt>
    <dgm:pt modelId="{BA6C1B91-D8D4-1444-9B4C-3FE8EFDE26C3}" type="parTrans" cxnId="{A2B7913C-38D0-E248-9188-9F5FA3AD5AFB}">
      <dgm:prSet/>
      <dgm:spPr/>
      <dgm:t>
        <a:bodyPr/>
        <a:lstStyle/>
        <a:p>
          <a:endParaRPr lang="es-ES_tradnl"/>
        </a:p>
      </dgm:t>
    </dgm:pt>
    <dgm:pt modelId="{53E85000-5E77-5348-8336-A405919F581A}" type="sibTrans" cxnId="{A2B7913C-38D0-E248-9188-9F5FA3AD5AFB}">
      <dgm:prSet/>
      <dgm:spPr/>
      <dgm:t>
        <a:bodyPr/>
        <a:lstStyle/>
        <a:p>
          <a:endParaRPr lang="es-ES_tradnl"/>
        </a:p>
      </dgm:t>
    </dgm:pt>
    <dgm:pt modelId="{E6DAB060-0BDB-9644-B408-8011F214B0E5}">
      <dgm:prSet phldrT="[Texto]"/>
      <dgm:spPr/>
      <dgm:t>
        <a:bodyPr/>
        <a:lstStyle/>
        <a:p>
          <a:pPr marL="0" lvl="0" defTabSz="2889250">
            <a:lnSpc>
              <a:spcPct val="90000"/>
            </a:lnSpc>
            <a:spcBef>
              <a:spcPct val="0"/>
            </a:spcBef>
            <a:spcAft>
              <a:spcPct val="35000"/>
            </a:spcAft>
            <a:buNone/>
          </a:pPr>
          <a:r>
            <a:rPr lang="es-ES_tradnl" dirty="0"/>
            <a:t>Igualdad como realidad</a:t>
          </a:r>
        </a:p>
      </dgm:t>
    </dgm:pt>
    <dgm:pt modelId="{E08C9AC9-7552-2644-994A-4E78FC40E26D}" type="parTrans" cxnId="{7D8E6A33-8F01-DE47-B234-776278E1D5F3}">
      <dgm:prSet/>
      <dgm:spPr/>
      <dgm:t>
        <a:bodyPr/>
        <a:lstStyle/>
        <a:p>
          <a:endParaRPr lang="es-ES_tradnl"/>
        </a:p>
      </dgm:t>
    </dgm:pt>
    <dgm:pt modelId="{B5F73C47-CD4D-3B49-8DEF-3AC03133DDF3}" type="sibTrans" cxnId="{7D8E6A33-8F01-DE47-B234-776278E1D5F3}">
      <dgm:prSet/>
      <dgm:spPr/>
      <dgm:t>
        <a:bodyPr/>
        <a:lstStyle/>
        <a:p>
          <a:endParaRPr lang="es-ES_tradnl"/>
        </a:p>
      </dgm:t>
    </dgm:pt>
    <dgm:pt modelId="{AD8DA33C-E0BD-9A4A-A071-2E2A86082D1A}" type="pres">
      <dgm:prSet presAssocID="{4CFB14AB-75E5-8749-BC4F-B9CA40F54874}" presName="Name0" presStyleCnt="0">
        <dgm:presLayoutVars>
          <dgm:dir/>
          <dgm:animLvl val="lvl"/>
          <dgm:resizeHandles val="exact"/>
        </dgm:presLayoutVars>
      </dgm:prSet>
      <dgm:spPr/>
    </dgm:pt>
    <dgm:pt modelId="{FF2D710C-5365-E14D-A023-E1BC7423EF4D}" type="pres">
      <dgm:prSet presAssocID="{902BE36E-4797-6444-8697-70F4C85D3E33}" presName="Name8" presStyleCnt="0"/>
      <dgm:spPr/>
    </dgm:pt>
    <dgm:pt modelId="{2521CB37-0759-B54C-9E34-476EF70F2EF7}" type="pres">
      <dgm:prSet presAssocID="{902BE36E-4797-6444-8697-70F4C85D3E33}" presName="level" presStyleLbl="node1" presStyleIdx="0" presStyleCnt="3">
        <dgm:presLayoutVars>
          <dgm:chMax val="1"/>
          <dgm:bulletEnabled val="1"/>
        </dgm:presLayoutVars>
      </dgm:prSet>
      <dgm:spPr/>
    </dgm:pt>
    <dgm:pt modelId="{92FD0F1C-4E89-1142-B192-6888021E1F80}" type="pres">
      <dgm:prSet presAssocID="{902BE36E-4797-6444-8697-70F4C85D3E33}" presName="levelTx" presStyleLbl="revTx" presStyleIdx="0" presStyleCnt="0">
        <dgm:presLayoutVars>
          <dgm:chMax val="1"/>
          <dgm:bulletEnabled val="1"/>
        </dgm:presLayoutVars>
      </dgm:prSet>
      <dgm:spPr/>
    </dgm:pt>
    <dgm:pt modelId="{440B1126-D5BD-2E41-89B4-6EF266CC0BB8}" type="pres">
      <dgm:prSet presAssocID="{80C86EE9-88FD-624B-A2F7-228946651F0D}" presName="Name8" presStyleCnt="0"/>
      <dgm:spPr/>
    </dgm:pt>
    <dgm:pt modelId="{298187A6-8F4A-4E48-AA57-D526BB770885}" type="pres">
      <dgm:prSet presAssocID="{80C86EE9-88FD-624B-A2F7-228946651F0D}" presName="level" presStyleLbl="node1" presStyleIdx="1" presStyleCnt="3">
        <dgm:presLayoutVars>
          <dgm:chMax val="1"/>
          <dgm:bulletEnabled val="1"/>
        </dgm:presLayoutVars>
      </dgm:prSet>
      <dgm:spPr/>
    </dgm:pt>
    <dgm:pt modelId="{6D722C95-6BCE-404F-AB69-21E04FAB8CD2}" type="pres">
      <dgm:prSet presAssocID="{80C86EE9-88FD-624B-A2F7-228946651F0D}" presName="levelTx" presStyleLbl="revTx" presStyleIdx="0" presStyleCnt="0">
        <dgm:presLayoutVars>
          <dgm:chMax val="1"/>
          <dgm:bulletEnabled val="1"/>
        </dgm:presLayoutVars>
      </dgm:prSet>
      <dgm:spPr/>
    </dgm:pt>
    <dgm:pt modelId="{987532B5-402C-044A-97C1-6F88306ACBB9}" type="pres">
      <dgm:prSet presAssocID="{E6DAB060-0BDB-9644-B408-8011F214B0E5}" presName="Name8" presStyleCnt="0"/>
      <dgm:spPr/>
    </dgm:pt>
    <dgm:pt modelId="{2481DC00-2482-A445-A573-9B2403EA8E7A}" type="pres">
      <dgm:prSet presAssocID="{E6DAB060-0BDB-9644-B408-8011F214B0E5}" presName="level" presStyleLbl="node1" presStyleIdx="2" presStyleCnt="3" custScaleY="51485">
        <dgm:presLayoutVars>
          <dgm:chMax val="1"/>
          <dgm:bulletEnabled val="1"/>
        </dgm:presLayoutVars>
      </dgm:prSet>
      <dgm:spPr/>
    </dgm:pt>
    <dgm:pt modelId="{2141FD88-ED21-3E4F-9ED7-6762B9A85B5C}" type="pres">
      <dgm:prSet presAssocID="{E6DAB060-0BDB-9644-B408-8011F214B0E5}" presName="levelTx" presStyleLbl="revTx" presStyleIdx="0" presStyleCnt="0">
        <dgm:presLayoutVars>
          <dgm:chMax val="1"/>
          <dgm:bulletEnabled val="1"/>
        </dgm:presLayoutVars>
      </dgm:prSet>
      <dgm:spPr/>
    </dgm:pt>
  </dgm:ptLst>
  <dgm:cxnLst>
    <dgm:cxn modelId="{76436B29-BCF6-D04D-A826-45E3BFED5CA8}" type="presOf" srcId="{902BE36E-4797-6444-8697-70F4C85D3E33}" destId="{2521CB37-0759-B54C-9E34-476EF70F2EF7}" srcOrd="0" destOrd="0" presId="urn:microsoft.com/office/officeart/2005/8/layout/pyramid1"/>
    <dgm:cxn modelId="{CB1AE52D-B5CF-7A40-9AFC-835F8C3FC642}" type="presOf" srcId="{4CFB14AB-75E5-8749-BC4F-B9CA40F54874}" destId="{AD8DA33C-E0BD-9A4A-A071-2E2A86082D1A}" srcOrd="0" destOrd="0" presId="urn:microsoft.com/office/officeart/2005/8/layout/pyramid1"/>
    <dgm:cxn modelId="{7D8E6A33-8F01-DE47-B234-776278E1D5F3}" srcId="{4CFB14AB-75E5-8749-BC4F-B9CA40F54874}" destId="{E6DAB060-0BDB-9644-B408-8011F214B0E5}" srcOrd="2" destOrd="0" parTransId="{E08C9AC9-7552-2644-994A-4E78FC40E26D}" sibTransId="{B5F73C47-CD4D-3B49-8DEF-3AC03133DDF3}"/>
    <dgm:cxn modelId="{A2B7913C-38D0-E248-9188-9F5FA3AD5AFB}" srcId="{4CFB14AB-75E5-8749-BC4F-B9CA40F54874}" destId="{80C86EE9-88FD-624B-A2F7-228946651F0D}" srcOrd="1" destOrd="0" parTransId="{BA6C1B91-D8D4-1444-9B4C-3FE8EFDE26C3}" sibTransId="{53E85000-5E77-5348-8336-A405919F581A}"/>
    <dgm:cxn modelId="{43303F51-3AE6-7B4A-AB3D-AA4D92346357}" type="presOf" srcId="{80C86EE9-88FD-624B-A2F7-228946651F0D}" destId="{298187A6-8F4A-4E48-AA57-D526BB770885}" srcOrd="0" destOrd="0" presId="urn:microsoft.com/office/officeart/2005/8/layout/pyramid1"/>
    <dgm:cxn modelId="{AD842180-BB81-7743-93BD-7408A1C8EEA1}" type="presOf" srcId="{902BE36E-4797-6444-8697-70F4C85D3E33}" destId="{92FD0F1C-4E89-1142-B192-6888021E1F80}" srcOrd="1" destOrd="0" presId="urn:microsoft.com/office/officeart/2005/8/layout/pyramid1"/>
    <dgm:cxn modelId="{50B48C83-03F3-AC42-A3C4-73ACCFDE0B21}" type="presOf" srcId="{E6DAB060-0BDB-9644-B408-8011F214B0E5}" destId="{2141FD88-ED21-3E4F-9ED7-6762B9A85B5C}" srcOrd="1" destOrd="0" presId="urn:microsoft.com/office/officeart/2005/8/layout/pyramid1"/>
    <dgm:cxn modelId="{B11CFFAA-CCBB-5743-A3EC-4A3E5BD76335}" type="presOf" srcId="{80C86EE9-88FD-624B-A2F7-228946651F0D}" destId="{6D722C95-6BCE-404F-AB69-21E04FAB8CD2}" srcOrd="1" destOrd="0" presId="urn:microsoft.com/office/officeart/2005/8/layout/pyramid1"/>
    <dgm:cxn modelId="{5109F7E2-310F-5944-9D5C-44B5DD111F50}" srcId="{4CFB14AB-75E5-8749-BC4F-B9CA40F54874}" destId="{902BE36E-4797-6444-8697-70F4C85D3E33}" srcOrd="0" destOrd="0" parTransId="{F1C6CC9B-395F-934C-892A-0A5765D97541}" sibTransId="{992A224D-D5DF-9843-84EA-D762C4D28960}"/>
    <dgm:cxn modelId="{67F6F5FE-FDE6-7A4C-A3EF-BD3FA942E1B7}" type="presOf" srcId="{E6DAB060-0BDB-9644-B408-8011F214B0E5}" destId="{2481DC00-2482-A445-A573-9B2403EA8E7A}" srcOrd="0" destOrd="0" presId="urn:microsoft.com/office/officeart/2005/8/layout/pyramid1"/>
    <dgm:cxn modelId="{4A55F25C-5F5B-B74C-BE27-B1AD3C0F022E}" type="presParOf" srcId="{AD8DA33C-E0BD-9A4A-A071-2E2A86082D1A}" destId="{FF2D710C-5365-E14D-A023-E1BC7423EF4D}" srcOrd="0" destOrd="0" presId="urn:microsoft.com/office/officeart/2005/8/layout/pyramid1"/>
    <dgm:cxn modelId="{8313605F-F618-4147-ADB1-57657F9AEE7F}" type="presParOf" srcId="{FF2D710C-5365-E14D-A023-E1BC7423EF4D}" destId="{2521CB37-0759-B54C-9E34-476EF70F2EF7}" srcOrd="0" destOrd="0" presId="urn:microsoft.com/office/officeart/2005/8/layout/pyramid1"/>
    <dgm:cxn modelId="{E23D6223-754B-6C4A-B8AF-6B43F36720EF}" type="presParOf" srcId="{FF2D710C-5365-E14D-A023-E1BC7423EF4D}" destId="{92FD0F1C-4E89-1142-B192-6888021E1F80}" srcOrd="1" destOrd="0" presId="urn:microsoft.com/office/officeart/2005/8/layout/pyramid1"/>
    <dgm:cxn modelId="{30C0E2C7-B742-2F49-83DB-247FC7F11FAC}" type="presParOf" srcId="{AD8DA33C-E0BD-9A4A-A071-2E2A86082D1A}" destId="{440B1126-D5BD-2E41-89B4-6EF266CC0BB8}" srcOrd="1" destOrd="0" presId="urn:microsoft.com/office/officeart/2005/8/layout/pyramid1"/>
    <dgm:cxn modelId="{B9FD91F4-E36D-6B41-8A10-59046B7CBED2}" type="presParOf" srcId="{440B1126-D5BD-2E41-89B4-6EF266CC0BB8}" destId="{298187A6-8F4A-4E48-AA57-D526BB770885}" srcOrd="0" destOrd="0" presId="urn:microsoft.com/office/officeart/2005/8/layout/pyramid1"/>
    <dgm:cxn modelId="{A5180E0D-1A8A-AC44-87FF-D6FA7A594F82}" type="presParOf" srcId="{440B1126-D5BD-2E41-89B4-6EF266CC0BB8}" destId="{6D722C95-6BCE-404F-AB69-21E04FAB8CD2}" srcOrd="1" destOrd="0" presId="urn:microsoft.com/office/officeart/2005/8/layout/pyramid1"/>
    <dgm:cxn modelId="{66CAF833-DA1D-B64F-BE70-72B7C35D6BB0}" type="presParOf" srcId="{AD8DA33C-E0BD-9A4A-A071-2E2A86082D1A}" destId="{987532B5-402C-044A-97C1-6F88306ACBB9}" srcOrd="2" destOrd="0" presId="urn:microsoft.com/office/officeart/2005/8/layout/pyramid1"/>
    <dgm:cxn modelId="{3D5B8F39-45A4-EF40-89CB-D259B9CFB420}" type="presParOf" srcId="{987532B5-402C-044A-97C1-6F88306ACBB9}" destId="{2481DC00-2482-A445-A573-9B2403EA8E7A}" srcOrd="0" destOrd="0" presId="urn:microsoft.com/office/officeart/2005/8/layout/pyramid1"/>
    <dgm:cxn modelId="{BEC7DBCC-7352-F645-A394-05F2744D7CB1}" type="presParOf" srcId="{987532B5-402C-044A-97C1-6F88306ACBB9}" destId="{2141FD88-ED21-3E4F-9ED7-6762B9A85B5C}" srcOrd="1" destOrd="0" presId="urn:microsoft.com/office/officeart/2005/8/layout/pyramid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BD9126-0C04-44AE-849A-97AB751EDA5B}"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S"/>
        </a:p>
      </dgm:t>
    </dgm:pt>
    <dgm:pt modelId="{0F915244-331F-41CD-93A4-FFC2FEE453CB}">
      <dgm:prSet phldrT="[Texto]"/>
      <dgm:spPr/>
      <dgm:t>
        <a:bodyPr/>
        <a:lstStyle/>
        <a:p>
          <a:r>
            <a:rPr lang="es-ES" dirty="0"/>
            <a:t>Teoría sexismo Ambivalente</a:t>
          </a:r>
        </a:p>
      </dgm:t>
    </dgm:pt>
    <dgm:pt modelId="{760D4D6D-418C-4E94-B814-C940C2D1D860}" type="parTrans" cxnId="{28B136B7-2FB0-42BE-9B27-8975FB019CC2}">
      <dgm:prSet/>
      <dgm:spPr/>
      <dgm:t>
        <a:bodyPr/>
        <a:lstStyle/>
        <a:p>
          <a:endParaRPr lang="es-ES"/>
        </a:p>
      </dgm:t>
    </dgm:pt>
    <dgm:pt modelId="{19644D85-85BC-48FD-9113-D6341D922B18}" type="sibTrans" cxnId="{28B136B7-2FB0-42BE-9B27-8975FB019CC2}">
      <dgm:prSet/>
      <dgm:spPr/>
      <dgm:t>
        <a:bodyPr/>
        <a:lstStyle/>
        <a:p>
          <a:endParaRPr lang="es-ES"/>
        </a:p>
      </dgm:t>
    </dgm:pt>
    <dgm:pt modelId="{CDE6CE21-FD25-40BE-A9B3-3C52B00696C3}">
      <dgm:prSet phldrT="[Texto]"/>
      <dgm:spPr/>
      <dgm:t>
        <a:bodyPr/>
        <a:lstStyle/>
        <a:p>
          <a:r>
            <a:rPr lang="es-ES" dirty="0"/>
            <a:t>Sexismo Hostil</a:t>
          </a:r>
        </a:p>
      </dgm:t>
    </dgm:pt>
    <dgm:pt modelId="{4FC2ACD9-4A55-43CD-A1F7-9A9654B9FFC2}" type="parTrans" cxnId="{477A7B6F-EF13-4388-9BBB-57F0C80866B7}">
      <dgm:prSet/>
      <dgm:spPr/>
      <dgm:t>
        <a:bodyPr/>
        <a:lstStyle/>
        <a:p>
          <a:endParaRPr lang="es-ES"/>
        </a:p>
      </dgm:t>
    </dgm:pt>
    <dgm:pt modelId="{975A749C-4080-480A-9C0E-6FEA0A092813}" type="sibTrans" cxnId="{477A7B6F-EF13-4388-9BBB-57F0C80866B7}">
      <dgm:prSet/>
      <dgm:spPr/>
      <dgm:t>
        <a:bodyPr/>
        <a:lstStyle/>
        <a:p>
          <a:endParaRPr lang="es-ES"/>
        </a:p>
      </dgm:t>
    </dgm:pt>
    <dgm:pt modelId="{C9DEF7C4-51BB-4F9B-9AA6-ECAD18F0122B}">
      <dgm:prSet phldrT="[Texto]"/>
      <dgm:spPr/>
      <dgm:t>
        <a:bodyPr/>
        <a:lstStyle/>
        <a:p>
          <a:r>
            <a:rPr lang="es-ES" dirty="0"/>
            <a:t>Discriminación</a:t>
          </a:r>
        </a:p>
      </dgm:t>
    </dgm:pt>
    <dgm:pt modelId="{B377D0A1-8DFA-4FE5-86FC-4062514E9A97}" type="parTrans" cxnId="{FDCF9EC9-C552-461D-99D5-873405FE2FAF}">
      <dgm:prSet/>
      <dgm:spPr/>
      <dgm:t>
        <a:bodyPr/>
        <a:lstStyle/>
        <a:p>
          <a:endParaRPr lang="es-ES"/>
        </a:p>
      </dgm:t>
    </dgm:pt>
    <dgm:pt modelId="{D4A90433-FC93-49C5-8F52-11E5A6D273F7}" type="sibTrans" cxnId="{FDCF9EC9-C552-461D-99D5-873405FE2FAF}">
      <dgm:prSet/>
      <dgm:spPr/>
      <dgm:t>
        <a:bodyPr/>
        <a:lstStyle/>
        <a:p>
          <a:endParaRPr lang="es-ES"/>
        </a:p>
      </dgm:t>
    </dgm:pt>
    <dgm:pt modelId="{73B1FCE0-FDBD-4E03-8151-379046A9C51A}">
      <dgm:prSet phldrT="[Texto]"/>
      <dgm:spPr/>
      <dgm:t>
        <a:bodyPr/>
        <a:lstStyle/>
        <a:p>
          <a:r>
            <a:rPr lang="es-ES" dirty="0"/>
            <a:t>Manifiesto</a:t>
          </a:r>
        </a:p>
      </dgm:t>
    </dgm:pt>
    <dgm:pt modelId="{78607416-9FCA-4BE9-BD03-620EC03713E4}" type="parTrans" cxnId="{11A726B1-BF8D-4406-B4A1-C1D789E87592}">
      <dgm:prSet/>
      <dgm:spPr/>
      <dgm:t>
        <a:bodyPr/>
        <a:lstStyle/>
        <a:p>
          <a:endParaRPr lang="es-ES"/>
        </a:p>
      </dgm:t>
    </dgm:pt>
    <dgm:pt modelId="{467454AE-B11A-4149-9E41-6B1CE1FF1032}" type="sibTrans" cxnId="{11A726B1-BF8D-4406-B4A1-C1D789E87592}">
      <dgm:prSet/>
      <dgm:spPr/>
      <dgm:t>
        <a:bodyPr/>
        <a:lstStyle/>
        <a:p>
          <a:endParaRPr lang="es-ES"/>
        </a:p>
      </dgm:t>
    </dgm:pt>
    <dgm:pt modelId="{983338AA-1A45-4780-B5E0-2B463BC418A5}">
      <dgm:prSet phldrT="[Texto]"/>
      <dgm:spPr/>
      <dgm:t>
        <a:bodyPr/>
        <a:lstStyle/>
        <a:p>
          <a:r>
            <a:rPr lang="es-ES" dirty="0"/>
            <a:t>Sexismo sutil</a:t>
          </a:r>
        </a:p>
      </dgm:t>
    </dgm:pt>
    <dgm:pt modelId="{32F65C1D-3B8D-4FAA-9505-E7D292D42E45}" type="parTrans" cxnId="{A211E854-9163-45AC-AC68-1DF9B66FF022}">
      <dgm:prSet/>
      <dgm:spPr/>
      <dgm:t>
        <a:bodyPr/>
        <a:lstStyle/>
        <a:p>
          <a:endParaRPr lang="es-ES"/>
        </a:p>
      </dgm:t>
    </dgm:pt>
    <dgm:pt modelId="{49C96704-A685-4CC9-97F1-2C5AE4A01BF8}" type="sibTrans" cxnId="{A211E854-9163-45AC-AC68-1DF9B66FF022}">
      <dgm:prSet/>
      <dgm:spPr/>
      <dgm:t>
        <a:bodyPr/>
        <a:lstStyle/>
        <a:p>
          <a:endParaRPr lang="es-ES"/>
        </a:p>
      </dgm:t>
    </dgm:pt>
    <dgm:pt modelId="{23FF5D91-5622-42AA-A188-5D80AC198997}">
      <dgm:prSet phldrT="[Texto]"/>
      <dgm:spPr/>
      <dgm:t>
        <a:bodyPr/>
        <a:lstStyle/>
        <a:p>
          <a:r>
            <a:rPr lang="es-ES" dirty="0"/>
            <a:t>Protector</a:t>
          </a:r>
        </a:p>
      </dgm:t>
    </dgm:pt>
    <dgm:pt modelId="{C5A605C0-DF38-4997-9C72-F80806BBFA53}" type="parTrans" cxnId="{106049D4-45AD-4002-8934-49036B19FD3F}">
      <dgm:prSet/>
      <dgm:spPr/>
      <dgm:t>
        <a:bodyPr/>
        <a:lstStyle/>
        <a:p>
          <a:endParaRPr lang="es-ES"/>
        </a:p>
      </dgm:t>
    </dgm:pt>
    <dgm:pt modelId="{64504141-DE36-48FC-9062-F268E75AD880}" type="sibTrans" cxnId="{106049D4-45AD-4002-8934-49036B19FD3F}">
      <dgm:prSet/>
      <dgm:spPr/>
      <dgm:t>
        <a:bodyPr/>
        <a:lstStyle/>
        <a:p>
          <a:endParaRPr lang="es-ES"/>
        </a:p>
      </dgm:t>
    </dgm:pt>
    <dgm:pt modelId="{343CCF34-8976-43E1-9D89-434057FACDC1}">
      <dgm:prSet phldrT="[Texto]"/>
      <dgm:spPr/>
      <dgm:t>
        <a:bodyPr/>
        <a:lstStyle/>
        <a:p>
          <a:r>
            <a:rPr lang="es-ES" dirty="0"/>
            <a:t>Paternalista</a:t>
          </a:r>
        </a:p>
      </dgm:t>
    </dgm:pt>
    <dgm:pt modelId="{FE898932-277D-4C74-8072-492DF3A8D8CD}" type="parTrans" cxnId="{EA234DF9-F4D8-4D73-8E54-C8A783DFB606}">
      <dgm:prSet/>
      <dgm:spPr/>
      <dgm:t>
        <a:bodyPr/>
        <a:lstStyle/>
        <a:p>
          <a:endParaRPr lang="es-ES"/>
        </a:p>
      </dgm:t>
    </dgm:pt>
    <dgm:pt modelId="{2F55985C-0A1C-4942-A874-2FC6265061C9}" type="sibTrans" cxnId="{EA234DF9-F4D8-4D73-8E54-C8A783DFB606}">
      <dgm:prSet/>
      <dgm:spPr/>
      <dgm:t>
        <a:bodyPr/>
        <a:lstStyle/>
        <a:p>
          <a:endParaRPr lang="es-ES"/>
        </a:p>
      </dgm:t>
    </dgm:pt>
    <dgm:pt modelId="{F6119663-C6B5-43C4-96E2-62244A8FB8E4}">
      <dgm:prSet phldrT="[Texto]"/>
      <dgm:spPr/>
      <dgm:t>
        <a:bodyPr/>
        <a:lstStyle/>
        <a:p>
          <a:r>
            <a:rPr lang="es-ES" dirty="0"/>
            <a:t>Afecto positivo</a:t>
          </a:r>
        </a:p>
      </dgm:t>
    </dgm:pt>
    <dgm:pt modelId="{087FEB17-1BC7-4E55-B209-FEC1407B2315}" type="parTrans" cxnId="{FCE05312-3B08-4C1C-BE2E-E2FD6599E852}">
      <dgm:prSet/>
      <dgm:spPr/>
      <dgm:t>
        <a:bodyPr/>
        <a:lstStyle/>
        <a:p>
          <a:endParaRPr lang="es-ES"/>
        </a:p>
      </dgm:t>
    </dgm:pt>
    <dgm:pt modelId="{29BFDBD5-1D17-44A0-BDF0-3FD568AB424C}" type="sibTrans" cxnId="{FCE05312-3B08-4C1C-BE2E-E2FD6599E852}">
      <dgm:prSet/>
      <dgm:spPr/>
      <dgm:t>
        <a:bodyPr/>
        <a:lstStyle/>
        <a:p>
          <a:endParaRPr lang="es-ES"/>
        </a:p>
      </dgm:t>
    </dgm:pt>
    <dgm:pt modelId="{6E1E977B-11B4-45D6-9FF7-0DD41EA61E2E}" type="pres">
      <dgm:prSet presAssocID="{8BBD9126-0C04-44AE-849A-97AB751EDA5B}" presName="diagram" presStyleCnt="0">
        <dgm:presLayoutVars>
          <dgm:chPref val="1"/>
          <dgm:dir/>
          <dgm:animOne val="branch"/>
          <dgm:animLvl val="lvl"/>
          <dgm:resizeHandles val="exact"/>
        </dgm:presLayoutVars>
      </dgm:prSet>
      <dgm:spPr/>
    </dgm:pt>
    <dgm:pt modelId="{24FD9454-BA37-40B6-9FE7-A6238579AE2E}" type="pres">
      <dgm:prSet presAssocID="{0F915244-331F-41CD-93A4-FFC2FEE453CB}" presName="root1" presStyleCnt="0"/>
      <dgm:spPr/>
    </dgm:pt>
    <dgm:pt modelId="{C76753F6-5876-4018-AB0C-18A439A16527}" type="pres">
      <dgm:prSet presAssocID="{0F915244-331F-41CD-93A4-FFC2FEE453CB}" presName="LevelOneTextNode" presStyleLbl="node0" presStyleIdx="0" presStyleCnt="1">
        <dgm:presLayoutVars>
          <dgm:chPref val="3"/>
        </dgm:presLayoutVars>
      </dgm:prSet>
      <dgm:spPr/>
    </dgm:pt>
    <dgm:pt modelId="{ED4CBA0C-5982-4F40-8B57-CFDF4076BFE8}" type="pres">
      <dgm:prSet presAssocID="{0F915244-331F-41CD-93A4-FFC2FEE453CB}" presName="level2hierChild" presStyleCnt="0"/>
      <dgm:spPr/>
    </dgm:pt>
    <dgm:pt modelId="{36B45B9F-0543-4D53-868A-10A28DC23266}" type="pres">
      <dgm:prSet presAssocID="{4FC2ACD9-4A55-43CD-A1F7-9A9654B9FFC2}" presName="conn2-1" presStyleLbl="parChTrans1D2" presStyleIdx="0" presStyleCnt="2"/>
      <dgm:spPr/>
    </dgm:pt>
    <dgm:pt modelId="{1A529C31-522D-4CC1-A92D-04BAFD4048CF}" type="pres">
      <dgm:prSet presAssocID="{4FC2ACD9-4A55-43CD-A1F7-9A9654B9FFC2}" presName="connTx" presStyleLbl="parChTrans1D2" presStyleIdx="0" presStyleCnt="2"/>
      <dgm:spPr/>
    </dgm:pt>
    <dgm:pt modelId="{B992B9EC-EA80-4493-BB1A-A53F84474AE4}" type="pres">
      <dgm:prSet presAssocID="{CDE6CE21-FD25-40BE-A9B3-3C52B00696C3}" presName="root2" presStyleCnt="0"/>
      <dgm:spPr/>
    </dgm:pt>
    <dgm:pt modelId="{B6313519-9570-4E0E-86F4-5709755EDB40}" type="pres">
      <dgm:prSet presAssocID="{CDE6CE21-FD25-40BE-A9B3-3C52B00696C3}" presName="LevelTwoTextNode" presStyleLbl="node2" presStyleIdx="0" presStyleCnt="2">
        <dgm:presLayoutVars>
          <dgm:chPref val="3"/>
        </dgm:presLayoutVars>
      </dgm:prSet>
      <dgm:spPr/>
    </dgm:pt>
    <dgm:pt modelId="{6ED18269-8962-406A-812D-9D2076DF9DD1}" type="pres">
      <dgm:prSet presAssocID="{CDE6CE21-FD25-40BE-A9B3-3C52B00696C3}" presName="level3hierChild" presStyleCnt="0"/>
      <dgm:spPr/>
    </dgm:pt>
    <dgm:pt modelId="{5B82C1B1-5F86-4DFA-A85E-BD1168030A7E}" type="pres">
      <dgm:prSet presAssocID="{B377D0A1-8DFA-4FE5-86FC-4062514E9A97}" presName="conn2-1" presStyleLbl="parChTrans1D3" presStyleIdx="0" presStyleCnt="5"/>
      <dgm:spPr/>
    </dgm:pt>
    <dgm:pt modelId="{78913D4F-1D96-40E6-8FDC-7E2510E7CB65}" type="pres">
      <dgm:prSet presAssocID="{B377D0A1-8DFA-4FE5-86FC-4062514E9A97}" presName="connTx" presStyleLbl="parChTrans1D3" presStyleIdx="0" presStyleCnt="5"/>
      <dgm:spPr/>
    </dgm:pt>
    <dgm:pt modelId="{B708B05D-79C6-4E33-9BA6-7E3D60178D37}" type="pres">
      <dgm:prSet presAssocID="{C9DEF7C4-51BB-4F9B-9AA6-ECAD18F0122B}" presName="root2" presStyleCnt="0"/>
      <dgm:spPr/>
    </dgm:pt>
    <dgm:pt modelId="{125F932E-2121-47FE-898D-976FE1323F3A}" type="pres">
      <dgm:prSet presAssocID="{C9DEF7C4-51BB-4F9B-9AA6-ECAD18F0122B}" presName="LevelTwoTextNode" presStyleLbl="node3" presStyleIdx="0" presStyleCnt="5">
        <dgm:presLayoutVars>
          <dgm:chPref val="3"/>
        </dgm:presLayoutVars>
      </dgm:prSet>
      <dgm:spPr/>
    </dgm:pt>
    <dgm:pt modelId="{E3A35C40-D1B4-4B7D-899C-C5D75CCCA182}" type="pres">
      <dgm:prSet presAssocID="{C9DEF7C4-51BB-4F9B-9AA6-ECAD18F0122B}" presName="level3hierChild" presStyleCnt="0"/>
      <dgm:spPr/>
    </dgm:pt>
    <dgm:pt modelId="{17052022-0294-4C7A-8290-5C6DB9DCC957}" type="pres">
      <dgm:prSet presAssocID="{78607416-9FCA-4BE9-BD03-620EC03713E4}" presName="conn2-1" presStyleLbl="parChTrans1D3" presStyleIdx="1" presStyleCnt="5"/>
      <dgm:spPr/>
    </dgm:pt>
    <dgm:pt modelId="{29B26A10-F26C-4A02-8B45-3C132D99323F}" type="pres">
      <dgm:prSet presAssocID="{78607416-9FCA-4BE9-BD03-620EC03713E4}" presName="connTx" presStyleLbl="parChTrans1D3" presStyleIdx="1" presStyleCnt="5"/>
      <dgm:spPr/>
    </dgm:pt>
    <dgm:pt modelId="{DA4742DC-7ABD-44B9-B339-39524A59BDC4}" type="pres">
      <dgm:prSet presAssocID="{73B1FCE0-FDBD-4E03-8151-379046A9C51A}" presName="root2" presStyleCnt="0"/>
      <dgm:spPr/>
    </dgm:pt>
    <dgm:pt modelId="{7FC61783-2756-4E0F-9A74-D2691DD6C8DA}" type="pres">
      <dgm:prSet presAssocID="{73B1FCE0-FDBD-4E03-8151-379046A9C51A}" presName="LevelTwoTextNode" presStyleLbl="node3" presStyleIdx="1" presStyleCnt="5">
        <dgm:presLayoutVars>
          <dgm:chPref val="3"/>
        </dgm:presLayoutVars>
      </dgm:prSet>
      <dgm:spPr/>
    </dgm:pt>
    <dgm:pt modelId="{F9101D42-2040-4888-8A10-D0E11E83E32B}" type="pres">
      <dgm:prSet presAssocID="{73B1FCE0-FDBD-4E03-8151-379046A9C51A}" presName="level3hierChild" presStyleCnt="0"/>
      <dgm:spPr/>
    </dgm:pt>
    <dgm:pt modelId="{AF6B952E-9FFF-4D0D-81B6-28A4C2168B31}" type="pres">
      <dgm:prSet presAssocID="{32F65C1D-3B8D-4FAA-9505-E7D292D42E45}" presName="conn2-1" presStyleLbl="parChTrans1D2" presStyleIdx="1" presStyleCnt="2"/>
      <dgm:spPr/>
    </dgm:pt>
    <dgm:pt modelId="{A86EF515-533D-4BEC-A03A-ACD9F3B34371}" type="pres">
      <dgm:prSet presAssocID="{32F65C1D-3B8D-4FAA-9505-E7D292D42E45}" presName="connTx" presStyleLbl="parChTrans1D2" presStyleIdx="1" presStyleCnt="2"/>
      <dgm:spPr/>
    </dgm:pt>
    <dgm:pt modelId="{7B0A545B-8A54-4461-8F94-9E125A50A402}" type="pres">
      <dgm:prSet presAssocID="{983338AA-1A45-4780-B5E0-2B463BC418A5}" presName="root2" presStyleCnt="0"/>
      <dgm:spPr/>
    </dgm:pt>
    <dgm:pt modelId="{5BF79385-EF0C-4E62-BFB5-2FA59CD5E5D5}" type="pres">
      <dgm:prSet presAssocID="{983338AA-1A45-4780-B5E0-2B463BC418A5}" presName="LevelTwoTextNode" presStyleLbl="node2" presStyleIdx="1" presStyleCnt="2">
        <dgm:presLayoutVars>
          <dgm:chPref val="3"/>
        </dgm:presLayoutVars>
      </dgm:prSet>
      <dgm:spPr/>
    </dgm:pt>
    <dgm:pt modelId="{1536B09E-95F4-40C4-A94E-68D59F5BE6E5}" type="pres">
      <dgm:prSet presAssocID="{983338AA-1A45-4780-B5E0-2B463BC418A5}" presName="level3hierChild" presStyleCnt="0"/>
      <dgm:spPr/>
    </dgm:pt>
    <dgm:pt modelId="{7B85D0EB-AF95-4E12-A93D-5D4240E15F3F}" type="pres">
      <dgm:prSet presAssocID="{C5A605C0-DF38-4997-9C72-F80806BBFA53}" presName="conn2-1" presStyleLbl="parChTrans1D3" presStyleIdx="2" presStyleCnt="5"/>
      <dgm:spPr/>
    </dgm:pt>
    <dgm:pt modelId="{E3AE56AF-1A6A-4002-BD6B-ECCECF8243D0}" type="pres">
      <dgm:prSet presAssocID="{C5A605C0-DF38-4997-9C72-F80806BBFA53}" presName="connTx" presStyleLbl="parChTrans1D3" presStyleIdx="2" presStyleCnt="5"/>
      <dgm:spPr/>
    </dgm:pt>
    <dgm:pt modelId="{8F539BED-3CDC-44C6-A8F3-207F567879B9}" type="pres">
      <dgm:prSet presAssocID="{23FF5D91-5622-42AA-A188-5D80AC198997}" presName="root2" presStyleCnt="0"/>
      <dgm:spPr/>
    </dgm:pt>
    <dgm:pt modelId="{512EA4E7-D736-494C-A946-A83DE357EF21}" type="pres">
      <dgm:prSet presAssocID="{23FF5D91-5622-42AA-A188-5D80AC198997}" presName="LevelTwoTextNode" presStyleLbl="node3" presStyleIdx="2" presStyleCnt="5">
        <dgm:presLayoutVars>
          <dgm:chPref val="3"/>
        </dgm:presLayoutVars>
      </dgm:prSet>
      <dgm:spPr/>
    </dgm:pt>
    <dgm:pt modelId="{2B62BD94-0FA5-4D77-A3CB-ADBB147B0A62}" type="pres">
      <dgm:prSet presAssocID="{23FF5D91-5622-42AA-A188-5D80AC198997}" presName="level3hierChild" presStyleCnt="0"/>
      <dgm:spPr/>
    </dgm:pt>
    <dgm:pt modelId="{6905F119-A100-40D2-B930-FAF16729E733}" type="pres">
      <dgm:prSet presAssocID="{FE898932-277D-4C74-8072-492DF3A8D8CD}" presName="conn2-1" presStyleLbl="parChTrans1D3" presStyleIdx="3" presStyleCnt="5"/>
      <dgm:spPr/>
    </dgm:pt>
    <dgm:pt modelId="{4BF832E7-3678-47BB-9588-B215E03C5A64}" type="pres">
      <dgm:prSet presAssocID="{FE898932-277D-4C74-8072-492DF3A8D8CD}" presName="connTx" presStyleLbl="parChTrans1D3" presStyleIdx="3" presStyleCnt="5"/>
      <dgm:spPr/>
    </dgm:pt>
    <dgm:pt modelId="{41F1BAA7-A2D2-40A3-ADF9-ADF9177F26B3}" type="pres">
      <dgm:prSet presAssocID="{343CCF34-8976-43E1-9D89-434057FACDC1}" presName="root2" presStyleCnt="0"/>
      <dgm:spPr/>
    </dgm:pt>
    <dgm:pt modelId="{A22684A5-5E1B-4EC0-A062-172CBC591B98}" type="pres">
      <dgm:prSet presAssocID="{343CCF34-8976-43E1-9D89-434057FACDC1}" presName="LevelTwoTextNode" presStyleLbl="node3" presStyleIdx="3" presStyleCnt="5">
        <dgm:presLayoutVars>
          <dgm:chPref val="3"/>
        </dgm:presLayoutVars>
      </dgm:prSet>
      <dgm:spPr/>
    </dgm:pt>
    <dgm:pt modelId="{14E5187B-60AE-4A16-8372-DB12094D068F}" type="pres">
      <dgm:prSet presAssocID="{343CCF34-8976-43E1-9D89-434057FACDC1}" presName="level3hierChild" presStyleCnt="0"/>
      <dgm:spPr/>
    </dgm:pt>
    <dgm:pt modelId="{52FFDDB5-19E0-4309-8641-DC80A1880067}" type="pres">
      <dgm:prSet presAssocID="{087FEB17-1BC7-4E55-B209-FEC1407B2315}" presName="conn2-1" presStyleLbl="parChTrans1D3" presStyleIdx="4" presStyleCnt="5"/>
      <dgm:spPr/>
    </dgm:pt>
    <dgm:pt modelId="{0D62C13B-9AB4-4EE6-907F-440BBD88F2FD}" type="pres">
      <dgm:prSet presAssocID="{087FEB17-1BC7-4E55-B209-FEC1407B2315}" presName="connTx" presStyleLbl="parChTrans1D3" presStyleIdx="4" presStyleCnt="5"/>
      <dgm:spPr/>
    </dgm:pt>
    <dgm:pt modelId="{2B7FBC40-576E-4609-B039-C9E5B8289A8D}" type="pres">
      <dgm:prSet presAssocID="{F6119663-C6B5-43C4-96E2-62244A8FB8E4}" presName="root2" presStyleCnt="0"/>
      <dgm:spPr/>
    </dgm:pt>
    <dgm:pt modelId="{AF7FE2C2-802D-42A1-92C9-1E5939CCACF8}" type="pres">
      <dgm:prSet presAssocID="{F6119663-C6B5-43C4-96E2-62244A8FB8E4}" presName="LevelTwoTextNode" presStyleLbl="node3" presStyleIdx="4" presStyleCnt="5">
        <dgm:presLayoutVars>
          <dgm:chPref val="3"/>
        </dgm:presLayoutVars>
      </dgm:prSet>
      <dgm:spPr/>
    </dgm:pt>
    <dgm:pt modelId="{92EE4C40-B9AF-453E-9484-77BF262FEE41}" type="pres">
      <dgm:prSet presAssocID="{F6119663-C6B5-43C4-96E2-62244A8FB8E4}" presName="level3hierChild" presStyleCnt="0"/>
      <dgm:spPr/>
    </dgm:pt>
  </dgm:ptLst>
  <dgm:cxnLst>
    <dgm:cxn modelId="{97A8A605-F4AE-4045-9629-C355A297D7B4}" type="presOf" srcId="{087FEB17-1BC7-4E55-B209-FEC1407B2315}" destId="{52FFDDB5-19E0-4309-8641-DC80A1880067}" srcOrd="0" destOrd="0" presId="urn:microsoft.com/office/officeart/2005/8/layout/hierarchy2"/>
    <dgm:cxn modelId="{F17A010A-B9FE-44EB-868C-4CA6F0E1D6A8}" type="presOf" srcId="{32F65C1D-3B8D-4FAA-9505-E7D292D42E45}" destId="{AF6B952E-9FFF-4D0D-81B6-28A4C2168B31}" srcOrd="0" destOrd="0" presId="urn:microsoft.com/office/officeart/2005/8/layout/hierarchy2"/>
    <dgm:cxn modelId="{93EDC90F-C4CD-41C1-BA40-9965D4718375}" type="presOf" srcId="{78607416-9FCA-4BE9-BD03-620EC03713E4}" destId="{29B26A10-F26C-4A02-8B45-3C132D99323F}" srcOrd="1" destOrd="0" presId="urn:microsoft.com/office/officeart/2005/8/layout/hierarchy2"/>
    <dgm:cxn modelId="{FCE05312-3B08-4C1C-BE2E-E2FD6599E852}" srcId="{983338AA-1A45-4780-B5E0-2B463BC418A5}" destId="{F6119663-C6B5-43C4-96E2-62244A8FB8E4}" srcOrd="2" destOrd="0" parTransId="{087FEB17-1BC7-4E55-B209-FEC1407B2315}" sibTransId="{29BFDBD5-1D17-44A0-BDF0-3FD568AB424C}"/>
    <dgm:cxn modelId="{723F6715-E736-4DE9-89AC-C67810ABD6C4}" type="presOf" srcId="{FE898932-277D-4C74-8072-492DF3A8D8CD}" destId="{6905F119-A100-40D2-B930-FAF16729E733}" srcOrd="0" destOrd="0" presId="urn:microsoft.com/office/officeart/2005/8/layout/hierarchy2"/>
    <dgm:cxn modelId="{AECBBD20-8D22-4494-9577-A7FA4D88A7AC}" type="presOf" srcId="{32F65C1D-3B8D-4FAA-9505-E7D292D42E45}" destId="{A86EF515-533D-4BEC-A03A-ACD9F3B34371}" srcOrd="1" destOrd="0" presId="urn:microsoft.com/office/officeart/2005/8/layout/hierarchy2"/>
    <dgm:cxn modelId="{76D0262E-7FCD-4013-905E-E497B50E721A}" type="presOf" srcId="{B377D0A1-8DFA-4FE5-86FC-4062514E9A97}" destId="{78913D4F-1D96-40E6-8FDC-7E2510E7CB65}" srcOrd="1" destOrd="0" presId="urn:microsoft.com/office/officeart/2005/8/layout/hierarchy2"/>
    <dgm:cxn modelId="{D990D22F-A39D-4D82-AF99-FA3A4EF0DCA8}" type="presOf" srcId="{343CCF34-8976-43E1-9D89-434057FACDC1}" destId="{A22684A5-5E1B-4EC0-A062-172CBC591B98}" srcOrd="0" destOrd="0" presId="urn:microsoft.com/office/officeart/2005/8/layout/hierarchy2"/>
    <dgm:cxn modelId="{D30EC23C-B200-4D84-B9DD-5168FE6E3819}" type="presOf" srcId="{F6119663-C6B5-43C4-96E2-62244A8FB8E4}" destId="{AF7FE2C2-802D-42A1-92C9-1E5939CCACF8}" srcOrd="0" destOrd="0" presId="urn:microsoft.com/office/officeart/2005/8/layout/hierarchy2"/>
    <dgm:cxn modelId="{DCFD8D48-BF97-4D62-852E-D449711C24B7}" type="presOf" srcId="{087FEB17-1BC7-4E55-B209-FEC1407B2315}" destId="{0D62C13B-9AB4-4EE6-907F-440BBD88F2FD}" srcOrd="1" destOrd="0" presId="urn:microsoft.com/office/officeart/2005/8/layout/hierarchy2"/>
    <dgm:cxn modelId="{477A7B6F-EF13-4388-9BBB-57F0C80866B7}" srcId="{0F915244-331F-41CD-93A4-FFC2FEE453CB}" destId="{CDE6CE21-FD25-40BE-A9B3-3C52B00696C3}" srcOrd="0" destOrd="0" parTransId="{4FC2ACD9-4A55-43CD-A1F7-9A9654B9FFC2}" sibTransId="{975A749C-4080-480A-9C0E-6FEA0A092813}"/>
    <dgm:cxn modelId="{7D92AE73-C7D8-42FE-9BF8-1A49122E9B53}" type="presOf" srcId="{CDE6CE21-FD25-40BE-A9B3-3C52B00696C3}" destId="{B6313519-9570-4E0E-86F4-5709755EDB40}" srcOrd="0" destOrd="0" presId="urn:microsoft.com/office/officeart/2005/8/layout/hierarchy2"/>
    <dgm:cxn modelId="{03AE3654-802B-43C2-BDCB-0D821F016939}" type="presOf" srcId="{0F915244-331F-41CD-93A4-FFC2FEE453CB}" destId="{C76753F6-5876-4018-AB0C-18A439A16527}" srcOrd="0" destOrd="0" presId="urn:microsoft.com/office/officeart/2005/8/layout/hierarchy2"/>
    <dgm:cxn modelId="{A211E854-9163-45AC-AC68-1DF9B66FF022}" srcId="{0F915244-331F-41CD-93A4-FFC2FEE453CB}" destId="{983338AA-1A45-4780-B5E0-2B463BC418A5}" srcOrd="1" destOrd="0" parTransId="{32F65C1D-3B8D-4FAA-9505-E7D292D42E45}" sibTransId="{49C96704-A685-4CC9-97F1-2C5AE4A01BF8}"/>
    <dgm:cxn modelId="{D3FD1575-1A1A-4A99-AD8C-197F73F7E6B4}" type="presOf" srcId="{C5A605C0-DF38-4997-9C72-F80806BBFA53}" destId="{7B85D0EB-AF95-4E12-A93D-5D4240E15F3F}" srcOrd="0" destOrd="0" presId="urn:microsoft.com/office/officeart/2005/8/layout/hierarchy2"/>
    <dgm:cxn modelId="{72955D55-B4FB-4C7D-B8DC-3FEF247D9614}" type="presOf" srcId="{FE898932-277D-4C74-8072-492DF3A8D8CD}" destId="{4BF832E7-3678-47BB-9588-B215E03C5A64}" srcOrd="1" destOrd="0" presId="urn:microsoft.com/office/officeart/2005/8/layout/hierarchy2"/>
    <dgm:cxn modelId="{F07FD075-F654-4979-9064-84B1F2333ACC}" type="presOf" srcId="{4FC2ACD9-4A55-43CD-A1F7-9A9654B9FFC2}" destId="{1A529C31-522D-4CC1-A92D-04BAFD4048CF}" srcOrd="1" destOrd="0" presId="urn:microsoft.com/office/officeart/2005/8/layout/hierarchy2"/>
    <dgm:cxn modelId="{1D369476-42E0-4DB9-97AE-1EB58272CFB5}" type="presOf" srcId="{73B1FCE0-FDBD-4E03-8151-379046A9C51A}" destId="{7FC61783-2756-4E0F-9A74-D2691DD6C8DA}" srcOrd="0" destOrd="0" presId="urn:microsoft.com/office/officeart/2005/8/layout/hierarchy2"/>
    <dgm:cxn modelId="{F1141678-B43C-4237-BEA3-35527C8DABF3}" type="presOf" srcId="{C5A605C0-DF38-4997-9C72-F80806BBFA53}" destId="{E3AE56AF-1A6A-4002-BD6B-ECCECF8243D0}" srcOrd="1" destOrd="0" presId="urn:microsoft.com/office/officeart/2005/8/layout/hierarchy2"/>
    <dgm:cxn modelId="{BB1E978B-8A1D-4B9B-8BC0-2238FFACC46A}" type="presOf" srcId="{23FF5D91-5622-42AA-A188-5D80AC198997}" destId="{512EA4E7-D736-494C-A946-A83DE357EF21}" srcOrd="0" destOrd="0" presId="urn:microsoft.com/office/officeart/2005/8/layout/hierarchy2"/>
    <dgm:cxn modelId="{275EC6A9-2875-4986-B1A5-55B5D2493AB2}" type="presOf" srcId="{B377D0A1-8DFA-4FE5-86FC-4062514E9A97}" destId="{5B82C1B1-5F86-4DFA-A85E-BD1168030A7E}" srcOrd="0" destOrd="0" presId="urn:microsoft.com/office/officeart/2005/8/layout/hierarchy2"/>
    <dgm:cxn modelId="{84BB44AC-02B8-4C8A-BA42-2A6D88523D17}" type="presOf" srcId="{C9DEF7C4-51BB-4F9B-9AA6-ECAD18F0122B}" destId="{125F932E-2121-47FE-898D-976FE1323F3A}" srcOrd="0" destOrd="0" presId="urn:microsoft.com/office/officeart/2005/8/layout/hierarchy2"/>
    <dgm:cxn modelId="{11A726B1-BF8D-4406-B4A1-C1D789E87592}" srcId="{CDE6CE21-FD25-40BE-A9B3-3C52B00696C3}" destId="{73B1FCE0-FDBD-4E03-8151-379046A9C51A}" srcOrd="1" destOrd="0" parTransId="{78607416-9FCA-4BE9-BD03-620EC03713E4}" sibTransId="{467454AE-B11A-4149-9E41-6B1CE1FF1032}"/>
    <dgm:cxn modelId="{28B136B7-2FB0-42BE-9B27-8975FB019CC2}" srcId="{8BBD9126-0C04-44AE-849A-97AB751EDA5B}" destId="{0F915244-331F-41CD-93A4-FFC2FEE453CB}" srcOrd="0" destOrd="0" parTransId="{760D4D6D-418C-4E94-B814-C940C2D1D860}" sibTransId="{19644D85-85BC-48FD-9113-D6341D922B18}"/>
    <dgm:cxn modelId="{66A160BF-0E40-4949-977E-16A54C7F2E63}" type="presOf" srcId="{983338AA-1A45-4780-B5E0-2B463BC418A5}" destId="{5BF79385-EF0C-4E62-BFB5-2FA59CD5E5D5}" srcOrd="0" destOrd="0" presId="urn:microsoft.com/office/officeart/2005/8/layout/hierarchy2"/>
    <dgm:cxn modelId="{7FC201C4-DB5F-4EB2-9CEE-757DA5889FA4}" type="presOf" srcId="{78607416-9FCA-4BE9-BD03-620EC03713E4}" destId="{17052022-0294-4C7A-8290-5C6DB9DCC957}" srcOrd="0" destOrd="0" presId="urn:microsoft.com/office/officeart/2005/8/layout/hierarchy2"/>
    <dgm:cxn modelId="{FDCF9EC9-C552-461D-99D5-873405FE2FAF}" srcId="{CDE6CE21-FD25-40BE-A9B3-3C52B00696C3}" destId="{C9DEF7C4-51BB-4F9B-9AA6-ECAD18F0122B}" srcOrd="0" destOrd="0" parTransId="{B377D0A1-8DFA-4FE5-86FC-4062514E9A97}" sibTransId="{D4A90433-FC93-49C5-8F52-11E5A6D273F7}"/>
    <dgm:cxn modelId="{106049D4-45AD-4002-8934-49036B19FD3F}" srcId="{983338AA-1A45-4780-B5E0-2B463BC418A5}" destId="{23FF5D91-5622-42AA-A188-5D80AC198997}" srcOrd="0" destOrd="0" parTransId="{C5A605C0-DF38-4997-9C72-F80806BBFA53}" sibTransId="{64504141-DE36-48FC-9062-F268E75AD880}"/>
    <dgm:cxn modelId="{F99E93ED-9916-4B2A-BB3B-6F50639438B2}" type="presOf" srcId="{4FC2ACD9-4A55-43CD-A1F7-9A9654B9FFC2}" destId="{36B45B9F-0543-4D53-868A-10A28DC23266}" srcOrd="0" destOrd="0" presId="urn:microsoft.com/office/officeart/2005/8/layout/hierarchy2"/>
    <dgm:cxn modelId="{EA234DF9-F4D8-4D73-8E54-C8A783DFB606}" srcId="{983338AA-1A45-4780-B5E0-2B463BC418A5}" destId="{343CCF34-8976-43E1-9D89-434057FACDC1}" srcOrd="1" destOrd="0" parTransId="{FE898932-277D-4C74-8072-492DF3A8D8CD}" sibTransId="{2F55985C-0A1C-4942-A874-2FC6265061C9}"/>
    <dgm:cxn modelId="{073180FF-7751-4FEE-BDA1-2A81C6F10429}" type="presOf" srcId="{8BBD9126-0C04-44AE-849A-97AB751EDA5B}" destId="{6E1E977B-11B4-45D6-9FF7-0DD41EA61E2E}" srcOrd="0" destOrd="0" presId="urn:microsoft.com/office/officeart/2005/8/layout/hierarchy2"/>
    <dgm:cxn modelId="{5D42C2DC-385C-41E1-B9EB-FBEFFE842068}" type="presParOf" srcId="{6E1E977B-11B4-45D6-9FF7-0DD41EA61E2E}" destId="{24FD9454-BA37-40B6-9FE7-A6238579AE2E}" srcOrd="0" destOrd="0" presId="urn:microsoft.com/office/officeart/2005/8/layout/hierarchy2"/>
    <dgm:cxn modelId="{45904684-55CE-44B6-AA2E-848DDE66E5E3}" type="presParOf" srcId="{24FD9454-BA37-40B6-9FE7-A6238579AE2E}" destId="{C76753F6-5876-4018-AB0C-18A439A16527}" srcOrd="0" destOrd="0" presId="urn:microsoft.com/office/officeart/2005/8/layout/hierarchy2"/>
    <dgm:cxn modelId="{4234FEA7-B510-42A1-B216-9E53721244FA}" type="presParOf" srcId="{24FD9454-BA37-40B6-9FE7-A6238579AE2E}" destId="{ED4CBA0C-5982-4F40-8B57-CFDF4076BFE8}" srcOrd="1" destOrd="0" presId="urn:microsoft.com/office/officeart/2005/8/layout/hierarchy2"/>
    <dgm:cxn modelId="{72ADB199-4F46-4EA6-990A-CEB4360BC4C4}" type="presParOf" srcId="{ED4CBA0C-5982-4F40-8B57-CFDF4076BFE8}" destId="{36B45B9F-0543-4D53-868A-10A28DC23266}" srcOrd="0" destOrd="0" presId="urn:microsoft.com/office/officeart/2005/8/layout/hierarchy2"/>
    <dgm:cxn modelId="{5DBCA1B2-325E-4BCA-B8F6-43426B8A5193}" type="presParOf" srcId="{36B45B9F-0543-4D53-868A-10A28DC23266}" destId="{1A529C31-522D-4CC1-A92D-04BAFD4048CF}" srcOrd="0" destOrd="0" presId="urn:microsoft.com/office/officeart/2005/8/layout/hierarchy2"/>
    <dgm:cxn modelId="{11F190A3-BE3E-4576-BB55-263B5CE066AF}" type="presParOf" srcId="{ED4CBA0C-5982-4F40-8B57-CFDF4076BFE8}" destId="{B992B9EC-EA80-4493-BB1A-A53F84474AE4}" srcOrd="1" destOrd="0" presId="urn:microsoft.com/office/officeart/2005/8/layout/hierarchy2"/>
    <dgm:cxn modelId="{497E4F0E-8725-42B3-876B-8052C8436498}" type="presParOf" srcId="{B992B9EC-EA80-4493-BB1A-A53F84474AE4}" destId="{B6313519-9570-4E0E-86F4-5709755EDB40}" srcOrd="0" destOrd="0" presId="urn:microsoft.com/office/officeart/2005/8/layout/hierarchy2"/>
    <dgm:cxn modelId="{DD0AEA58-A05B-4215-8E03-8DAA39AE18BB}" type="presParOf" srcId="{B992B9EC-EA80-4493-BB1A-A53F84474AE4}" destId="{6ED18269-8962-406A-812D-9D2076DF9DD1}" srcOrd="1" destOrd="0" presId="urn:microsoft.com/office/officeart/2005/8/layout/hierarchy2"/>
    <dgm:cxn modelId="{52A847DA-E6F7-4E1E-B6B5-684DC6B5F755}" type="presParOf" srcId="{6ED18269-8962-406A-812D-9D2076DF9DD1}" destId="{5B82C1B1-5F86-4DFA-A85E-BD1168030A7E}" srcOrd="0" destOrd="0" presId="urn:microsoft.com/office/officeart/2005/8/layout/hierarchy2"/>
    <dgm:cxn modelId="{B88F52BE-B0BD-4DDE-96B8-8BA384E8E566}" type="presParOf" srcId="{5B82C1B1-5F86-4DFA-A85E-BD1168030A7E}" destId="{78913D4F-1D96-40E6-8FDC-7E2510E7CB65}" srcOrd="0" destOrd="0" presId="urn:microsoft.com/office/officeart/2005/8/layout/hierarchy2"/>
    <dgm:cxn modelId="{0BE0138A-59DE-4772-913A-A5B294AD9E12}" type="presParOf" srcId="{6ED18269-8962-406A-812D-9D2076DF9DD1}" destId="{B708B05D-79C6-4E33-9BA6-7E3D60178D37}" srcOrd="1" destOrd="0" presId="urn:microsoft.com/office/officeart/2005/8/layout/hierarchy2"/>
    <dgm:cxn modelId="{E8FC34B6-764A-4557-9835-F9423825B564}" type="presParOf" srcId="{B708B05D-79C6-4E33-9BA6-7E3D60178D37}" destId="{125F932E-2121-47FE-898D-976FE1323F3A}" srcOrd="0" destOrd="0" presId="urn:microsoft.com/office/officeart/2005/8/layout/hierarchy2"/>
    <dgm:cxn modelId="{4B749C75-9797-4B7A-8304-AA22949DE428}" type="presParOf" srcId="{B708B05D-79C6-4E33-9BA6-7E3D60178D37}" destId="{E3A35C40-D1B4-4B7D-899C-C5D75CCCA182}" srcOrd="1" destOrd="0" presId="urn:microsoft.com/office/officeart/2005/8/layout/hierarchy2"/>
    <dgm:cxn modelId="{404A0E23-5539-4D88-B2C6-E09BAD048B19}" type="presParOf" srcId="{6ED18269-8962-406A-812D-9D2076DF9DD1}" destId="{17052022-0294-4C7A-8290-5C6DB9DCC957}" srcOrd="2" destOrd="0" presId="urn:microsoft.com/office/officeart/2005/8/layout/hierarchy2"/>
    <dgm:cxn modelId="{D5E0DFAB-546E-4085-83B8-8619F3C5CCC8}" type="presParOf" srcId="{17052022-0294-4C7A-8290-5C6DB9DCC957}" destId="{29B26A10-F26C-4A02-8B45-3C132D99323F}" srcOrd="0" destOrd="0" presId="urn:microsoft.com/office/officeart/2005/8/layout/hierarchy2"/>
    <dgm:cxn modelId="{22D78666-E72C-49F4-838B-1F1E6F7EF7BA}" type="presParOf" srcId="{6ED18269-8962-406A-812D-9D2076DF9DD1}" destId="{DA4742DC-7ABD-44B9-B339-39524A59BDC4}" srcOrd="3" destOrd="0" presId="urn:microsoft.com/office/officeart/2005/8/layout/hierarchy2"/>
    <dgm:cxn modelId="{2A15EBE3-A3BA-43D5-BC81-A431F9CC24B5}" type="presParOf" srcId="{DA4742DC-7ABD-44B9-B339-39524A59BDC4}" destId="{7FC61783-2756-4E0F-9A74-D2691DD6C8DA}" srcOrd="0" destOrd="0" presId="urn:microsoft.com/office/officeart/2005/8/layout/hierarchy2"/>
    <dgm:cxn modelId="{4E2AA393-A142-41D2-BA44-82D89A4A193D}" type="presParOf" srcId="{DA4742DC-7ABD-44B9-B339-39524A59BDC4}" destId="{F9101D42-2040-4888-8A10-D0E11E83E32B}" srcOrd="1" destOrd="0" presId="urn:microsoft.com/office/officeart/2005/8/layout/hierarchy2"/>
    <dgm:cxn modelId="{4AA542E5-CC53-446C-9CE2-F1CD0A86599F}" type="presParOf" srcId="{ED4CBA0C-5982-4F40-8B57-CFDF4076BFE8}" destId="{AF6B952E-9FFF-4D0D-81B6-28A4C2168B31}" srcOrd="2" destOrd="0" presId="urn:microsoft.com/office/officeart/2005/8/layout/hierarchy2"/>
    <dgm:cxn modelId="{D03DCC90-B4C0-41D6-925E-E325DF081D91}" type="presParOf" srcId="{AF6B952E-9FFF-4D0D-81B6-28A4C2168B31}" destId="{A86EF515-533D-4BEC-A03A-ACD9F3B34371}" srcOrd="0" destOrd="0" presId="urn:microsoft.com/office/officeart/2005/8/layout/hierarchy2"/>
    <dgm:cxn modelId="{5AAF95D6-AFC9-4528-9995-4DAFDE03ACE0}" type="presParOf" srcId="{ED4CBA0C-5982-4F40-8B57-CFDF4076BFE8}" destId="{7B0A545B-8A54-4461-8F94-9E125A50A402}" srcOrd="3" destOrd="0" presId="urn:microsoft.com/office/officeart/2005/8/layout/hierarchy2"/>
    <dgm:cxn modelId="{AA90A1FD-9E8F-4D3D-A9A4-0BE5034AF36E}" type="presParOf" srcId="{7B0A545B-8A54-4461-8F94-9E125A50A402}" destId="{5BF79385-EF0C-4E62-BFB5-2FA59CD5E5D5}" srcOrd="0" destOrd="0" presId="urn:microsoft.com/office/officeart/2005/8/layout/hierarchy2"/>
    <dgm:cxn modelId="{7CC46D06-1A42-4166-A907-37DCCDEE446E}" type="presParOf" srcId="{7B0A545B-8A54-4461-8F94-9E125A50A402}" destId="{1536B09E-95F4-40C4-A94E-68D59F5BE6E5}" srcOrd="1" destOrd="0" presId="urn:microsoft.com/office/officeart/2005/8/layout/hierarchy2"/>
    <dgm:cxn modelId="{C67D5C13-F2C5-406F-A4CB-FA868F09AC68}" type="presParOf" srcId="{1536B09E-95F4-40C4-A94E-68D59F5BE6E5}" destId="{7B85D0EB-AF95-4E12-A93D-5D4240E15F3F}" srcOrd="0" destOrd="0" presId="urn:microsoft.com/office/officeart/2005/8/layout/hierarchy2"/>
    <dgm:cxn modelId="{1B0ED17E-A682-4FD3-B39E-2DFC851DBE51}" type="presParOf" srcId="{7B85D0EB-AF95-4E12-A93D-5D4240E15F3F}" destId="{E3AE56AF-1A6A-4002-BD6B-ECCECF8243D0}" srcOrd="0" destOrd="0" presId="urn:microsoft.com/office/officeart/2005/8/layout/hierarchy2"/>
    <dgm:cxn modelId="{6499A179-9F3E-43CE-A619-EC11F8E5DB0F}" type="presParOf" srcId="{1536B09E-95F4-40C4-A94E-68D59F5BE6E5}" destId="{8F539BED-3CDC-44C6-A8F3-207F567879B9}" srcOrd="1" destOrd="0" presId="urn:microsoft.com/office/officeart/2005/8/layout/hierarchy2"/>
    <dgm:cxn modelId="{9A09BB3A-DBB5-44EB-B957-9322AD0CEC0C}" type="presParOf" srcId="{8F539BED-3CDC-44C6-A8F3-207F567879B9}" destId="{512EA4E7-D736-494C-A946-A83DE357EF21}" srcOrd="0" destOrd="0" presId="urn:microsoft.com/office/officeart/2005/8/layout/hierarchy2"/>
    <dgm:cxn modelId="{3A7CC28D-AB91-4D0D-AC07-B27D165D566B}" type="presParOf" srcId="{8F539BED-3CDC-44C6-A8F3-207F567879B9}" destId="{2B62BD94-0FA5-4D77-A3CB-ADBB147B0A62}" srcOrd="1" destOrd="0" presId="urn:microsoft.com/office/officeart/2005/8/layout/hierarchy2"/>
    <dgm:cxn modelId="{450E0F82-7084-4DB0-BF7A-4974FEA47CAC}" type="presParOf" srcId="{1536B09E-95F4-40C4-A94E-68D59F5BE6E5}" destId="{6905F119-A100-40D2-B930-FAF16729E733}" srcOrd="2" destOrd="0" presId="urn:microsoft.com/office/officeart/2005/8/layout/hierarchy2"/>
    <dgm:cxn modelId="{B4A95AE3-43F2-4EB0-A683-7123D0A4EC10}" type="presParOf" srcId="{6905F119-A100-40D2-B930-FAF16729E733}" destId="{4BF832E7-3678-47BB-9588-B215E03C5A64}" srcOrd="0" destOrd="0" presId="urn:microsoft.com/office/officeart/2005/8/layout/hierarchy2"/>
    <dgm:cxn modelId="{45BB2082-0663-430E-9B34-594BC9CB98A8}" type="presParOf" srcId="{1536B09E-95F4-40C4-A94E-68D59F5BE6E5}" destId="{41F1BAA7-A2D2-40A3-ADF9-ADF9177F26B3}" srcOrd="3" destOrd="0" presId="urn:microsoft.com/office/officeart/2005/8/layout/hierarchy2"/>
    <dgm:cxn modelId="{E51961E6-23D1-4481-8BC8-1DF5A8B9BC9B}" type="presParOf" srcId="{41F1BAA7-A2D2-40A3-ADF9-ADF9177F26B3}" destId="{A22684A5-5E1B-4EC0-A062-172CBC591B98}" srcOrd="0" destOrd="0" presId="urn:microsoft.com/office/officeart/2005/8/layout/hierarchy2"/>
    <dgm:cxn modelId="{5EA8501D-A492-4CDC-BB82-440882F72515}" type="presParOf" srcId="{41F1BAA7-A2D2-40A3-ADF9-ADF9177F26B3}" destId="{14E5187B-60AE-4A16-8372-DB12094D068F}" srcOrd="1" destOrd="0" presId="urn:microsoft.com/office/officeart/2005/8/layout/hierarchy2"/>
    <dgm:cxn modelId="{5452FBE3-D263-4BCB-9C75-1CEFB709D40C}" type="presParOf" srcId="{1536B09E-95F4-40C4-A94E-68D59F5BE6E5}" destId="{52FFDDB5-19E0-4309-8641-DC80A1880067}" srcOrd="4" destOrd="0" presId="urn:microsoft.com/office/officeart/2005/8/layout/hierarchy2"/>
    <dgm:cxn modelId="{A41332CD-4D42-4198-875F-6C986D6BA820}" type="presParOf" srcId="{52FFDDB5-19E0-4309-8641-DC80A1880067}" destId="{0D62C13B-9AB4-4EE6-907F-440BBD88F2FD}" srcOrd="0" destOrd="0" presId="urn:microsoft.com/office/officeart/2005/8/layout/hierarchy2"/>
    <dgm:cxn modelId="{41A718B4-A6BD-4C7F-A565-A97F937616C8}" type="presParOf" srcId="{1536B09E-95F4-40C4-A94E-68D59F5BE6E5}" destId="{2B7FBC40-576E-4609-B039-C9E5B8289A8D}" srcOrd="5" destOrd="0" presId="urn:microsoft.com/office/officeart/2005/8/layout/hierarchy2"/>
    <dgm:cxn modelId="{E0BE2CDA-7EE7-446E-9073-8AC53228315D}" type="presParOf" srcId="{2B7FBC40-576E-4609-B039-C9E5B8289A8D}" destId="{AF7FE2C2-802D-42A1-92C9-1E5939CCACF8}" srcOrd="0" destOrd="0" presId="urn:microsoft.com/office/officeart/2005/8/layout/hierarchy2"/>
    <dgm:cxn modelId="{BAFC53B3-FCCA-4A7F-BCD7-8315D7FEA19B}" type="presParOf" srcId="{2B7FBC40-576E-4609-B039-C9E5B8289A8D}" destId="{92EE4C40-B9AF-453E-9484-77BF262FEE41}" srcOrd="1" destOrd="0" presId="urn:microsoft.com/office/officeart/2005/8/layout/hierarchy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EE3B786-F7C3-469F-B91D-2FE83840656D}"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1BB636A-6A42-458A-B46F-BA7A417E816D}">
      <dgm:prSet custT="1"/>
      <dgm:spPr/>
      <dgm:t>
        <a:bodyPr/>
        <a:lstStyle/>
        <a:p>
          <a:r>
            <a:rPr lang="es-ES" sz="4000" b="1" dirty="0"/>
            <a:t> Las violencias sexuales son episodios aislados y poco frecuentes</a:t>
          </a:r>
          <a:endParaRPr lang="es-ES" sz="4000" dirty="0"/>
        </a:p>
      </dgm:t>
    </dgm:pt>
    <dgm:pt modelId="{6183B41F-3BBF-44E5-870B-57596958720C}" type="parTrans" cxnId="{F5E753D7-505B-4482-AE97-0C3318F6CCF0}">
      <dgm:prSet/>
      <dgm:spPr/>
      <dgm:t>
        <a:bodyPr/>
        <a:lstStyle/>
        <a:p>
          <a:endParaRPr lang="es-ES"/>
        </a:p>
      </dgm:t>
    </dgm:pt>
    <dgm:pt modelId="{53D412E3-D6DA-481D-97E6-318A661886DB}" type="sibTrans" cxnId="{F5E753D7-505B-4482-AE97-0C3318F6CCF0}">
      <dgm:prSet/>
      <dgm:spPr/>
      <dgm:t>
        <a:bodyPr/>
        <a:lstStyle/>
        <a:p>
          <a:endParaRPr lang="es-ES"/>
        </a:p>
      </dgm:t>
    </dgm:pt>
    <dgm:pt modelId="{FC2F2B5A-ACA1-421F-92C4-E1A6EB8E42EB}">
      <dgm:prSet custT="1"/>
      <dgm:spPr/>
      <dgm:t>
        <a:bodyPr/>
        <a:lstStyle/>
        <a:p>
          <a:r>
            <a:rPr lang="es-ES" sz="4000" b="1" dirty="0"/>
            <a:t> El agresor es un desconocido</a:t>
          </a:r>
          <a:endParaRPr lang="es-ES" sz="4000" dirty="0"/>
        </a:p>
      </dgm:t>
    </dgm:pt>
    <dgm:pt modelId="{AD7E76ED-4EBC-4A67-891C-2160A02B6438}" type="parTrans" cxnId="{786DF9D2-A491-4380-A07D-565AD669D9F1}">
      <dgm:prSet/>
      <dgm:spPr/>
      <dgm:t>
        <a:bodyPr/>
        <a:lstStyle/>
        <a:p>
          <a:endParaRPr lang="es-ES"/>
        </a:p>
      </dgm:t>
    </dgm:pt>
    <dgm:pt modelId="{5ADE6AEA-E141-4621-ABF7-12ABC3B15802}" type="sibTrans" cxnId="{786DF9D2-A491-4380-A07D-565AD669D9F1}">
      <dgm:prSet/>
      <dgm:spPr/>
      <dgm:t>
        <a:bodyPr/>
        <a:lstStyle/>
        <a:p>
          <a:endParaRPr lang="es-ES"/>
        </a:p>
      </dgm:t>
    </dgm:pt>
    <dgm:pt modelId="{99B73CBE-B613-4209-83D1-7094CC459F6E}">
      <dgm:prSet custT="1"/>
      <dgm:spPr/>
      <dgm:t>
        <a:bodyPr/>
        <a:lstStyle/>
        <a:p>
          <a:r>
            <a:rPr lang="es-ES" sz="4000" b="1" dirty="0"/>
            <a:t> Ocurre en la calle, en sitios aislados y de noche</a:t>
          </a:r>
          <a:endParaRPr lang="es-ES" sz="4000" dirty="0"/>
        </a:p>
      </dgm:t>
    </dgm:pt>
    <dgm:pt modelId="{BF2CB68E-A4D2-4389-9590-224677B48D5C}" type="parTrans" cxnId="{DB202086-1FAB-4A98-ACD3-C0F4B972A3B0}">
      <dgm:prSet/>
      <dgm:spPr/>
      <dgm:t>
        <a:bodyPr/>
        <a:lstStyle/>
        <a:p>
          <a:endParaRPr lang="es-ES"/>
        </a:p>
      </dgm:t>
    </dgm:pt>
    <dgm:pt modelId="{D2DA9276-09DB-4326-935B-F2606663F480}" type="sibTrans" cxnId="{DB202086-1FAB-4A98-ACD3-C0F4B972A3B0}">
      <dgm:prSet/>
      <dgm:spPr/>
      <dgm:t>
        <a:bodyPr/>
        <a:lstStyle/>
        <a:p>
          <a:endParaRPr lang="es-ES"/>
        </a:p>
      </dgm:t>
    </dgm:pt>
    <dgm:pt modelId="{0B770E79-56E9-45DE-B224-2C9BBC03390E}">
      <dgm:prSet custT="1"/>
      <dgm:spPr/>
      <dgm:t>
        <a:bodyPr/>
        <a:lstStyle/>
        <a:p>
          <a:r>
            <a:rPr lang="es-ES" sz="4000" b="1" dirty="0"/>
            <a:t>Son ataques violentos que siempre dejan lesiones físicas visibles</a:t>
          </a:r>
          <a:endParaRPr lang="es-ES" sz="4000" dirty="0"/>
        </a:p>
      </dgm:t>
    </dgm:pt>
    <dgm:pt modelId="{42A55769-8F3F-44B9-9004-937EDCD5B32D}" type="parTrans" cxnId="{20E7E1B4-FCB4-4C06-B85A-DB7B770C9C51}">
      <dgm:prSet/>
      <dgm:spPr/>
      <dgm:t>
        <a:bodyPr/>
        <a:lstStyle/>
        <a:p>
          <a:endParaRPr lang="es-ES"/>
        </a:p>
      </dgm:t>
    </dgm:pt>
    <dgm:pt modelId="{04A91CCA-2ED0-4F29-95F7-9DE76975EBE3}" type="sibTrans" cxnId="{20E7E1B4-FCB4-4C06-B85A-DB7B770C9C51}">
      <dgm:prSet/>
      <dgm:spPr/>
      <dgm:t>
        <a:bodyPr/>
        <a:lstStyle/>
        <a:p>
          <a:endParaRPr lang="es-ES"/>
        </a:p>
      </dgm:t>
    </dgm:pt>
    <dgm:pt modelId="{2F76D30F-B52A-4F2F-B8A2-881BC474BB42}">
      <dgm:prSet custT="1"/>
      <dgm:spPr/>
      <dgm:t>
        <a:bodyPr/>
        <a:lstStyle/>
        <a:p>
          <a:r>
            <a:rPr lang="es-ES" sz="4000" b="1" dirty="0"/>
            <a:t>La única forma de violencia sexual es la violación</a:t>
          </a:r>
          <a:endParaRPr lang="es-ES" sz="4000" dirty="0"/>
        </a:p>
      </dgm:t>
    </dgm:pt>
    <dgm:pt modelId="{85877186-6598-43D2-BD3A-0067FDC02572}" type="parTrans" cxnId="{143709CF-B30E-49BA-9406-5420ADD556FE}">
      <dgm:prSet/>
      <dgm:spPr/>
      <dgm:t>
        <a:bodyPr/>
        <a:lstStyle/>
        <a:p>
          <a:endParaRPr lang="es-ES"/>
        </a:p>
      </dgm:t>
    </dgm:pt>
    <dgm:pt modelId="{2239BE92-20E1-49FD-AEE4-F9CC0AAD6C01}" type="sibTrans" cxnId="{143709CF-B30E-49BA-9406-5420ADD556FE}">
      <dgm:prSet/>
      <dgm:spPr/>
      <dgm:t>
        <a:bodyPr/>
        <a:lstStyle/>
        <a:p>
          <a:endParaRPr lang="es-ES"/>
        </a:p>
      </dgm:t>
    </dgm:pt>
    <dgm:pt modelId="{0EE1931A-0748-41FA-9563-0A0085011C68}" type="pres">
      <dgm:prSet presAssocID="{7EE3B786-F7C3-469F-B91D-2FE83840656D}" presName="Name0" presStyleCnt="0">
        <dgm:presLayoutVars>
          <dgm:chMax val="7"/>
          <dgm:dir/>
          <dgm:animLvl val="lvl"/>
          <dgm:resizeHandles val="exact"/>
        </dgm:presLayoutVars>
      </dgm:prSet>
      <dgm:spPr/>
    </dgm:pt>
    <dgm:pt modelId="{0BA88B90-6839-4E21-8F2E-DD3DD8E8BCAB}" type="pres">
      <dgm:prSet presAssocID="{E1BB636A-6A42-458A-B46F-BA7A417E816D}" presName="circle1" presStyleLbl="node1" presStyleIdx="0" presStyleCnt="5"/>
      <dgm:spPr/>
    </dgm:pt>
    <dgm:pt modelId="{027692F8-F512-4738-94F9-79F9A82DC758}" type="pres">
      <dgm:prSet presAssocID="{E1BB636A-6A42-458A-B46F-BA7A417E816D}" presName="space" presStyleCnt="0"/>
      <dgm:spPr/>
    </dgm:pt>
    <dgm:pt modelId="{7940F330-9FB6-44C0-9835-8FC0BE6E1E07}" type="pres">
      <dgm:prSet presAssocID="{E1BB636A-6A42-458A-B46F-BA7A417E816D}" presName="rect1" presStyleLbl="alignAcc1" presStyleIdx="0" presStyleCnt="5"/>
      <dgm:spPr/>
    </dgm:pt>
    <dgm:pt modelId="{0F6E4EE9-E708-4751-BBDE-944C5938D7B9}" type="pres">
      <dgm:prSet presAssocID="{FC2F2B5A-ACA1-421F-92C4-E1A6EB8E42EB}" presName="vertSpace2" presStyleLbl="node1" presStyleIdx="0" presStyleCnt="5"/>
      <dgm:spPr/>
    </dgm:pt>
    <dgm:pt modelId="{5520C71D-041F-41A4-BCB5-88FE66569815}" type="pres">
      <dgm:prSet presAssocID="{FC2F2B5A-ACA1-421F-92C4-E1A6EB8E42EB}" presName="circle2" presStyleLbl="node1" presStyleIdx="1" presStyleCnt="5"/>
      <dgm:spPr/>
    </dgm:pt>
    <dgm:pt modelId="{2C6F82D8-EAA6-443A-964D-2A38AE91CED8}" type="pres">
      <dgm:prSet presAssocID="{FC2F2B5A-ACA1-421F-92C4-E1A6EB8E42EB}" presName="rect2" presStyleLbl="alignAcc1" presStyleIdx="1" presStyleCnt="5"/>
      <dgm:spPr/>
    </dgm:pt>
    <dgm:pt modelId="{27722749-9AEC-4B33-ADE7-CA943E88C31D}" type="pres">
      <dgm:prSet presAssocID="{99B73CBE-B613-4209-83D1-7094CC459F6E}" presName="vertSpace3" presStyleLbl="node1" presStyleIdx="1" presStyleCnt="5"/>
      <dgm:spPr/>
    </dgm:pt>
    <dgm:pt modelId="{99EA1EAC-368A-450E-A2CB-779192D3A175}" type="pres">
      <dgm:prSet presAssocID="{99B73CBE-B613-4209-83D1-7094CC459F6E}" presName="circle3" presStyleLbl="node1" presStyleIdx="2" presStyleCnt="5"/>
      <dgm:spPr/>
    </dgm:pt>
    <dgm:pt modelId="{BD45F937-9E64-48F6-839B-7CC1588667A3}" type="pres">
      <dgm:prSet presAssocID="{99B73CBE-B613-4209-83D1-7094CC459F6E}" presName="rect3" presStyleLbl="alignAcc1" presStyleIdx="2" presStyleCnt="5"/>
      <dgm:spPr/>
    </dgm:pt>
    <dgm:pt modelId="{7BB701E2-2287-42A1-9278-EFF4EDC7E60A}" type="pres">
      <dgm:prSet presAssocID="{0B770E79-56E9-45DE-B224-2C9BBC03390E}" presName="vertSpace4" presStyleLbl="node1" presStyleIdx="2" presStyleCnt="5"/>
      <dgm:spPr/>
    </dgm:pt>
    <dgm:pt modelId="{F2F2E39A-F50C-4BE9-ACF7-C87451FE6309}" type="pres">
      <dgm:prSet presAssocID="{0B770E79-56E9-45DE-B224-2C9BBC03390E}" presName="circle4" presStyleLbl="node1" presStyleIdx="3" presStyleCnt="5"/>
      <dgm:spPr/>
    </dgm:pt>
    <dgm:pt modelId="{3E3E0784-5B4C-42D4-90C0-6BD745E4ACD6}" type="pres">
      <dgm:prSet presAssocID="{0B770E79-56E9-45DE-B224-2C9BBC03390E}" presName="rect4" presStyleLbl="alignAcc1" presStyleIdx="3" presStyleCnt="5"/>
      <dgm:spPr/>
    </dgm:pt>
    <dgm:pt modelId="{01A41676-2C04-4A52-ACDA-DF7E4FEF975A}" type="pres">
      <dgm:prSet presAssocID="{2F76D30F-B52A-4F2F-B8A2-881BC474BB42}" presName="vertSpace5" presStyleLbl="node1" presStyleIdx="3" presStyleCnt="5"/>
      <dgm:spPr/>
    </dgm:pt>
    <dgm:pt modelId="{C5D6B0E2-7169-4D78-9DDD-C8BC44FC6E83}" type="pres">
      <dgm:prSet presAssocID="{2F76D30F-B52A-4F2F-B8A2-881BC474BB42}" presName="circle5" presStyleLbl="node1" presStyleIdx="4" presStyleCnt="5"/>
      <dgm:spPr/>
    </dgm:pt>
    <dgm:pt modelId="{0C4D8CE2-888B-4FC4-8FAD-37E99B815E2A}" type="pres">
      <dgm:prSet presAssocID="{2F76D30F-B52A-4F2F-B8A2-881BC474BB42}" presName="rect5" presStyleLbl="alignAcc1" presStyleIdx="4" presStyleCnt="5"/>
      <dgm:spPr/>
    </dgm:pt>
    <dgm:pt modelId="{D439BC7F-0875-4C44-B333-3483787C32F5}" type="pres">
      <dgm:prSet presAssocID="{E1BB636A-6A42-458A-B46F-BA7A417E816D}" presName="rect1ParTxNoCh" presStyleLbl="alignAcc1" presStyleIdx="4" presStyleCnt="5">
        <dgm:presLayoutVars>
          <dgm:chMax val="1"/>
          <dgm:bulletEnabled val="1"/>
        </dgm:presLayoutVars>
      </dgm:prSet>
      <dgm:spPr/>
    </dgm:pt>
    <dgm:pt modelId="{22D62A26-A391-4DDC-8DD0-819DB97E323B}" type="pres">
      <dgm:prSet presAssocID="{FC2F2B5A-ACA1-421F-92C4-E1A6EB8E42EB}" presName="rect2ParTxNoCh" presStyleLbl="alignAcc1" presStyleIdx="4" presStyleCnt="5">
        <dgm:presLayoutVars>
          <dgm:chMax val="1"/>
          <dgm:bulletEnabled val="1"/>
        </dgm:presLayoutVars>
      </dgm:prSet>
      <dgm:spPr/>
    </dgm:pt>
    <dgm:pt modelId="{6FBF81E9-DB85-44F3-A1EF-56AD8D626FC3}" type="pres">
      <dgm:prSet presAssocID="{99B73CBE-B613-4209-83D1-7094CC459F6E}" presName="rect3ParTxNoCh" presStyleLbl="alignAcc1" presStyleIdx="4" presStyleCnt="5">
        <dgm:presLayoutVars>
          <dgm:chMax val="1"/>
          <dgm:bulletEnabled val="1"/>
        </dgm:presLayoutVars>
      </dgm:prSet>
      <dgm:spPr/>
    </dgm:pt>
    <dgm:pt modelId="{5F688C0E-3860-470E-90F6-298DF7621A59}" type="pres">
      <dgm:prSet presAssocID="{0B770E79-56E9-45DE-B224-2C9BBC03390E}" presName="rect4ParTxNoCh" presStyleLbl="alignAcc1" presStyleIdx="4" presStyleCnt="5">
        <dgm:presLayoutVars>
          <dgm:chMax val="1"/>
          <dgm:bulletEnabled val="1"/>
        </dgm:presLayoutVars>
      </dgm:prSet>
      <dgm:spPr/>
    </dgm:pt>
    <dgm:pt modelId="{99336988-5F6D-465E-9040-9A2A2853CBA7}" type="pres">
      <dgm:prSet presAssocID="{2F76D30F-B52A-4F2F-B8A2-881BC474BB42}" presName="rect5ParTxNoCh" presStyleLbl="alignAcc1" presStyleIdx="4" presStyleCnt="5">
        <dgm:presLayoutVars>
          <dgm:chMax val="1"/>
          <dgm:bulletEnabled val="1"/>
        </dgm:presLayoutVars>
      </dgm:prSet>
      <dgm:spPr/>
    </dgm:pt>
  </dgm:ptLst>
  <dgm:cxnLst>
    <dgm:cxn modelId="{791BD712-5D2B-4CD6-9288-8287947CB0F3}" type="presOf" srcId="{7EE3B786-F7C3-469F-B91D-2FE83840656D}" destId="{0EE1931A-0748-41FA-9563-0A0085011C68}" srcOrd="0" destOrd="0" presId="urn:microsoft.com/office/officeart/2005/8/layout/target3"/>
    <dgm:cxn modelId="{A67F6219-868C-41FF-A305-139E04471109}" type="presOf" srcId="{2F76D30F-B52A-4F2F-B8A2-881BC474BB42}" destId="{0C4D8CE2-888B-4FC4-8FAD-37E99B815E2A}" srcOrd="0" destOrd="0" presId="urn:microsoft.com/office/officeart/2005/8/layout/target3"/>
    <dgm:cxn modelId="{22683827-C46A-4228-925D-95F2EA548FF2}" type="presOf" srcId="{FC2F2B5A-ACA1-421F-92C4-E1A6EB8E42EB}" destId="{22D62A26-A391-4DDC-8DD0-819DB97E323B}" srcOrd="1" destOrd="0" presId="urn:microsoft.com/office/officeart/2005/8/layout/target3"/>
    <dgm:cxn modelId="{0C005D3B-C16E-4224-BA10-F28A7BD6EADF}" type="presOf" srcId="{FC2F2B5A-ACA1-421F-92C4-E1A6EB8E42EB}" destId="{2C6F82D8-EAA6-443A-964D-2A38AE91CED8}" srcOrd="0" destOrd="0" presId="urn:microsoft.com/office/officeart/2005/8/layout/target3"/>
    <dgm:cxn modelId="{ED795554-62C7-449C-83D1-2B25C97C3313}" type="presOf" srcId="{2F76D30F-B52A-4F2F-B8A2-881BC474BB42}" destId="{99336988-5F6D-465E-9040-9A2A2853CBA7}" srcOrd="1" destOrd="0" presId="urn:microsoft.com/office/officeart/2005/8/layout/target3"/>
    <dgm:cxn modelId="{DB202086-1FAB-4A98-ACD3-C0F4B972A3B0}" srcId="{7EE3B786-F7C3-469F-B91D-2FE83840656D}" destId="{99B73CBE-B613-4209-83D1-7094CC459F6E}" srcOrd="2" destOrd="0" parTransId="{BF2CB68E-A4D2-4389-9590-224677B48D5C}" sibTransId="{D2DA9276-09DB-4326-935B-F2606663F480}"/>
    <dgm:cxn modelId="{C2940F97-6882-40BF-9346-F08E0A885C35}" type="presOf" srcId="{E1BB636A-6A42-458A-B46F-BA7A417E816D}" destId="{D439BC7F-0875-4C44-B333-3483787C32F5}" srcOrd="1" destOrd="0" presId="urn:microsoft.com/office/officeart/2005/8/layout/target3"/>
    <dgm:cxn modelId="{8CF61CA8-34A4-4565-AD82-986035690202}" type="presOf" srcId="{99B73CBE-B613-4209-83D1-7094CC459F6E}" destId="{BD45F937-9E64-48F6-839B-7CC1588667A3}" srcOrd="0" destOrd="0" presId="urn:microsoft.com/office/officeart/2005/8/layout/target3"/>
    <dgm:cxn modelId="{D698A2AD-7A45-46D3-8C96-162803ECA1ED}" type="presOf" srcId="{99B73CBE-B613-4209-83D1-7094CC459F6E}" destId="{6FBF81E9-DB85-44F3-A1EF-56AD8D626FC3}" srcOrd="1" destOrd="0" presId="urn:microsoft.com/office/officeart/2005/8/layout/target3"/>
    <dgm:cxn modelId="{20E7E1B4-FCB4-4C06-B85A-DB7B770C9C51}" srcId="{7EE3B786-F7C3-469F-B91D-2FE83840656D}" destId="{0B770E79-56E9-45DE-B224-2C9BBC03390E}" srcOrd="3" destOrd="0" parTransId="{42A55769-8F3F-44B9-9004-937EDCD5B32D}" sibTransId="{04A91CCA-2ED0-4F29-95F7-9DE76975EBE3}"/>
    <dgm:cxn modelId="{99C344BB-C49D-4B7D-AF05-80987FEA9E2F}" type="presOf" srcId="{0B770E79-56E9-45DE-B224-2C9BBC03390E}" destId="{5F688C0E-3860-470E-90F6-298DF7621A59}" srcOrd="1" destOrd="0" presId="urn:microsoft.com/office/officeart/2005/8/layout/target3"/>
    <dgm:cxn modelId="{F4B13CC1-154C-4DD8-B293-4BE22E319BF2}" type="presOf" srcId="{E1BB636A-6A42-458A-B46F-BA7A417E816D}" destId="{7940F330-9FB6-44C0-9835-8FC0BE6E1E07}" srcOrd="0" destOrd="0" presId="urn:microsoft.com/office/officeart/2005/8/layout/target3"/>
    <dgm:cxn modelId="{143709CF-B30E-49BA-9406-5420ADD556FE}" srcId="{7EE3B786-F7C3-469F-B91D-2FE83840656D}" destId="{2F76D30F-B52A-4F2F-B8A2-881BC474BB42}" srcOrd="4" destOrd="0" parTransId="{85877186-6598-43D2-BD3A-0067FDC02572}" sibTransId="{2239BE92-20E1-49FD-AEE4-F9CC0AAD6C01}"/>
    <dgm:cxn modelId="{786DF9D2-A491-4380-A07D-565AD669D9F1}" srcId="{7EE3B786-F7C3-469F-B91D-2FE83840656D}" destId="{FC2F2B5A-ACA1-421F-92C4-E1A6EB8E42EB}" srcOrd="1" destOrd="0" parTransId="{AD7E76ED-4EBC-4A67-891C-2160A02B6438}" sibTransId="{5ADE6AEA-E141-4621-ABF7-12ABC3B15802}"/>
    <dgm:cxn modelId="{F5E753D7-505B-4482-AE97-0C3318F6CCF0}" srcId="{7EE3B786-F7C3-469F-B91D-2FE83840656D}" destId="{E1BB636A-6A42-458A-B46F-BA7A417E816D}" srcOrd="0" destOrd="0" parTransId="{6183B41F-3BBF-44E5-870B-57596958720C}" sibTransId="{53D412E3-D6DA-481D-97E6-318A661886DB}"/>
    <dgm:cxn modelId="{03DAF9FD-E5CE-46C2-960A-297FA735FBAB}" type="presOf" srcId="{0B770E79-56E9-45DE-B224-2C9BBC03390E}" destId="{3E3E0784-5B4C-42D4-90C0-6BD745E4ACD6}" srcOrd="0" destOrd="0" presId="urn:microsoft.com/office/officeart/2005/8/layout/target3"/>
    <dgm:cxn modelId="{9D589966-FB01-48C4-BFD5-D9B5EE8A1016}" type="presParOf" srcId="{0EE1931A-0748-41FA-9563-0A0085011C68}" destId="{0BA88B90-6839-4E21-8F2E-DD3DD8E8BCAB}" srcOrd="0" destOrd="0" presId="urn:microsoft.com/office/officeart/2005/8/layout/target3"/>
    <dgm:cxn modelId="{A3721813-5F1C-44FD-8A7E-C496DE550A23}" type="presParOf" srcId="{0EE1931A-0748-41FA-9563-0A0085011C68}" destId="{027692F8-F512-4738-94F9-79F9A82DC758}" srcOrd="1" destOrd="0" presId="urn:microsoft.com/office/officeart/2005/8/layout/target3"/>
    <dgm:cxn modelId="{86407A2F-EF7B-4404-B12D-DEF306D6754E}" type="presParOf" srcId="{0EE1931A-0748-41FA-9563-0A0085011C68}" destId="{7940F330-9FB6-44C0-9835-8FC0BE6E1E07}" srcOrd="2" destOrd="0" presId="urn:microsoft.com/office/officeart/2005/8/layout/target3"/>
    <dgm:cxn modelId="{2414A433-0E65-44ED-82B6-D989C477B2E5}" type="presParOf" srcId="{0EE1931A-0748-41FA-9563-0A0085011C68}" destId="{0F6E4EE9-E708-4751-BBDE-944C5938D7B9}" srcOrd="3" destOrd="0" presId="urn:microsoft.com/office/officeart/2005/8/layout/target3"/>
    <dgm:cxn modelId="{F27B1582-2E50-4C58-A549-5B95574DA912}" type="presParOf" srcId="{0EE1931A-0748-41FA-9563-0A0085011C68}" destId="{5520C71D-041F-41A4-BCB5-88FE66569815}" srcOrd="4" destOrd="0" presId="urn:microsoft.com/office/officeart/2005/8/layout/target3"/>
    <dgm:cxn modelId="{C183E7B6-8300-4ACB-B472-58A20E554F75}" type="presParOf" srcId="{0EE1931A-0748-41FA-9563-0A0085011C68}" destId="{2C6F82D8-EAA6-443A-964D-2A38AE91CED8}" srcOrd="5" destOrd="0" presId="urn:microsoft.com/office/officeart/2005/8/layout/target3"/>
    <dgm:cxn modelId="{77513D5E-58B8-4E76-9F8F-BFD63A0287E8}" type="presParOf" srcId="{0EE1931A-0748-41FA-9563-0A0085011C68}" destId="{27722749-9AEC-4B33-ADE7-CA943E88C31D}" srcOrd="6" destOrd="0" presId="urn:microsoft.com/office/officeart/2005/8/layout/target3"/>
    <dgm:cxn modelId="{C0C9965F-C22B-47EE-B187-BE178855415E}" type="presParOf" srcId="{0EE1931A-0748-41FA-9563-0A0085011C68}" destId="{99EA1EAC-368A-450E-A2CB-779192D3A175}" srcOrd="7" destOrd="0" presId="urn:microsoft.com/office/officeart/2005/8/layout/target3"/>
    <dgm:cxn modelId="{7DD868C8-35D8-4531-B3FB-560264CDC0E7}" type="presParOf" srcId="{0EE1931A-0748-41FA-9563-0A0085011C68}" destId="{BD45F937-9E64-48F6-839B-7CC1588667A3}" srcOrd="8" destOrd="0" presId="urn:microsoft.com/office/officeart/2005/8/layout/target3"/>
    <dgm:cxn modelId="{ED934273-7D2D-4F5A-99F4-742D14D80E44}" type="presParOf" srcId="{0EE1931A-0748-41FA-9563-0A0085011C68}" destId="{7BB701E2-2287-42A1-9278-EFF4EDC7E60A}" srcOrd="9" destOrd="0" presId="urn:microsoft.com/office/officeart/2005/8/layout/target3"/>
    <dgm:cxn modelId="{58D61BDE-7D9A-447E-A16F-41EC2A8A4BF5}" type="presParOf" srcId="{0EE1931A-0748-41FA-9563-0A0085011C68}" destId="{F2F2E39A-F50C-4BE9-ACF7-C87451FE6309}" srcOrd="10" destOrd="0" presId="urn:microsoft.com/office/officeart/2005/8/layout/target3"/>
    <dgm:cxn modelId="{A2485799-EDA8-4DFD-8824-C124F48C9D02}" type="presParOf" srcId="{0EE1931A-0748-41FA-9563-0A0085011C68}" destId="{3E3E0784-5B4C-42D4-90C0-6BD745E4ACD6}" srcOrd="11" destOrd="0" presId="urn:microsoft.com/office/officeart/2005/8/layout/target3"/>
    <dgm:cxn modelId="{0DC4E1D0-F311-4282-9D69-7BDA4B5CD31D}" type="presParOf" srcId="{0EE1931A-0748-41FA-9563-0A0085011C68}" destId="{01A41676-2C04-4A52-ACDA-DF7E4FEF975A}" srcOrd="12" destOrd="0" presId="urn:microsoft.com/office/officeart/2005/8/layout/target3"/>
    <dgm:cxn modelId="{AFA56DC9-48C4-428D-81DE-0F62732AFA19}" type="presParOf" srcId="{0EE1931A-0748-41FA-9563-0A0085011C68}" destId="{C5D6B0E2-7169-4D78-9DDD-C8BC44FC6E83}" srcOrd="13" destOrd="0" presId="urn:microsoft.com/office/officeart/2005/8/layout/target3"/>
    <dgm:cxn modelId="{2F52DAA0-6C28-4910-AE23-44860625BBE1}" type="presParOf" srcId="{0EE1931A-0748-41FA-9563-0A0085011C68}" destId="{0C4D8CE2-888B-4FC4-8FAD-37E99B815E2A}" srcOrd="14" destOrd="0" presId="urn:microsoft.com/office/officeart/2005/8/layout/target3"/>
    <dgm:cxn modelId="{81F4127C-355E-43F1-824D-37C069366CFD}" type="presParOf" srcId="{0EE1931A-0748-41FA-9563-0A0085011C68}" destId="{D439BC7F-0875-4C44-B333-3483787C32F5}" srcOrd="15" destOrd="0" presId="urn:microsoft.com/office/officeart/2005/8/layout/target3"/>
    <dgm:cxn modelId="{13BA80EC-69E5-4B83-AE1D-05876F0F7983}" type="presParOf" srcId="{0EE1931A-0748-41FA-9563-0A0085011C68}" destId="{22D62A26-A391-4DDC-8DD0-819DB97E323B}" srcOrd="16" destOrd="0" presId="urn:microsoft.com/office/officeart/2005/8/layout/target3"/>
    <dgm:cxn modelId="{DDAB959C-CAF5-44F8-8D88-8680CC54DAC3}" type="presParOf" srcId="{0EE1931A-0748-41FA-9563-0A0085011C68}" destId="{6FBF81E9-DB85-44F3-A1EF-56AD8D626FC3}" srcOrd="17" destOrd="0" presId="urn:microsoft.com/office/officeart/2005/8/layout/target3"/>
    <dgm:cxn modelId="{F99013E8-8906-4F3D-B261-D99A8A63B585}" type="presParOf" srcId="{0EE1931A-0748-41FA-9563-0A0085011C68}" destId="{5F688C0E-3860-470E-90F6-298DF7621A59}" srcOrd="18" destOrd="0" presId="urn:microsoft.com/office/officeart/2005/8/layout/target3"/>
    <dgm:cxn modelId="{31619A1F-7AF0-4B01-B327-9C997234A527}" type="presParOf" srcId="{0EE1931A-0748-41FA-9563-0A0085011C68}" destId="{99336988-5F6D-465E-9040-9A2A2853CBA7}" srcOrd="19" destOrd="0" presId="urn:microsoft.com/office/officeart/2005/8/layout/target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CC78B6-0180-41D4-B9A7-3B87A5EDB49B}">
      <dsp:nvSpPr>
        <dsp:cNvPr id="0" name=""/>
        <dsp:cNvSpPr/>
      </dsp:nvSpPr>
      <dsp:spPr>
        <a:xfrm>
          <a:off x="0" y="958528"/>
          <a:ext cx="19343076" cy="1559025"/>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s-ES" sz="6500" b="0" i="0" kern="1200" baseline="0" dirty="0"/>
            <a:t>1. Definición y tipos de violencia sexual</a:t>
          </a:r>
          <a:endParaRPr lang="es-ES" sz="6500" kern="1200" dirty="0"/>
        </a:p>
      </dsp:txBody>
      <dsp:txXfrm>
        <a:off x="76105" y="1034633"/>
        <a:ext cx="19190866" cy="1406815"/>
      </dsp:txXfrm>
    </dsp:sp>
    <dsp:sp modelId="{06957D77-FC44-4E8D-AF3E-61D218A9EAD7}">
      <dsp:nvSpPr>
        <dsp:cNvPr id="0" name=""/>
        <dsp:cNvSpPr/>
      </dsp:nvSpPr>
      <dsp:spPr>
        <a:xfrm>
          <a:off x="0" y="2806084"/>
          <a:ext cx="19343076" cy="1559025"/>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s-ES" sz="6500" b="0" i="0" kern="1200" baseline="0" dirty="0"/>
            <a:t>2. Algunas </a:t>
          </a:r>
          <a:r>
            <a:rPr lang="es-ES" sz="6500" kern="1200" dirty="0"/>
            <a:t>c</a:t>
          </a:r>
          <a:r>
            <a:rPr lang="es-ES" sz="6500" b="0" i="0" kern="1200" baseline="0" dirty="0"/>
            <a:t>ifras</a:t>
          </a:r>
          <a:endParaRPr lang="es-ES" sz="6500" kern="1200" dirty="0"/>
        </a:p>
      </dsp:txBody>
      <dsp:txXfrm>
        <a:off x="76105" y="2882189"/>
        <a:ext cx="19190866" cy="1406815"/>
      </dsp:txXfrm>
    </dsp:sp>
    <dsp:sp modelId="{80E5D025-F78C-4BC6-AB03-B82B2584E7FF}">
      <dsp:nvSpPr>
        <dsp:cNvPr id="0" name=""/>
        <dsp:cNvSpPr/>
      </dsp:nvSpPr>
      <dsp:spPr>
        <a:xfrm>
          <a:off x="0" y="4552309"/>
          <a:ext cx="19343076" cy="1559025"/>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s-ES" sz="6500" b="0" i="0" kern="1200" baseline="0" dirty="0"/>
            <a:t>3. ¿Qué la sostiene y permite?</a:t>
          </a:r>
          <a:endParaRPr lang="es-ES" sz="6500" kern="1200" dirty="0"/>
        </a:p>
      </dsp:txBody>
      <dsp:txXfrm>
        <a:off x="76105" y="4628414"/>
        <a:ext cx="19190866" cy="140681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0C0372-9E05-4BC0-8A52-F99255B983B9}">
      <dsp:nvSpPr>
        <dsp:cNvPr id="0" name=""/>
        <dsp:cNvSpPr/>
      </dsp:nvSpPr>
      <dsp:spPr>
        <a:xfrm>
          <a:off x="0" y="6"/>
          <a:ext cx="16431264" cy="19260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es-ES" sz="4800" b="0" kern="1200" dirty="0">
              <a:solidFill>
                <a:srgbClr val="FF0000"/>
              </a:solidFill>
            </a:rPr>
            <a:t>El Neo-Sexismo propicia creencias ERRONEAS SOBRE VIOLENCIA SEXUAL</a:t>
          </a:r>
          <a:endParaRPr lang="es-ES" sz="4800" kern="1200" dirty="0">
            <a:solidFill>
              <a:srgbClr val="FF0000"/>
            </a:solidFill>
          </a:endParaRPr>
        </a:p>
      </dsp:txBody>
      <dsp:txXfrm>
        <a:off x="94023" y="94029"/>
        <a:ext cx="16243218" cy="173803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1251F7-3F24-4D2E-8084-2DF076EE4DCC}">
      <dsp:nvSpPr>
        <dsp:cNvPr id="0" name=""/>
        <dsp:cNvSpPr/>
      </dsp:nvSpPr>
      <dsp:spPr>
        <a:xfrm>
          <a:off x="3890399" y="4491641"/>
          <a:ext cx="970907" cy="68642"/>
        </a:xfrm>
        <a:custGeom>
          <a:avLst/>
          <a:gdLst/>
          <a:ahLst/>
          <a:cxnLst/>
          <a:rect l="0" t="0" r="0" b="0"/>
          <a:pathLst>
            <a:path>
              <a:moveTo>
                <a:pt x="0" y="34321"/>
              </a:moveTo>
              <a:lnTo>
                <a:pt x="970907" y="343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871982C-052C-48B3-8D64-22D213B751CA}">
      <dsp:nvSpPr>
        <dsp:cNvPr id="0" name=""/>
        <dsp:cNvSpPr/>
      </dsp:nvSpPr>
      <dsp:spPr>
        <a:xfrm>
          <a:off x="0" y="1229952"/>
          <a:ext cx="4576584" cy="6371978"/>
        </a:xfrm>
        <a:prstGeom prst="ellipse">
          <a:avLst/>
        </a:prstGeom>
        <a:blipFill rotWithShape="1">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F8B65C-C2F7-4760-9D69-7BB302E1E834}">
      <dsp:nvSpPr>
        <dsp:cNvPr id="0" name=""/>
        <dsp:cNvSpPr/>
      </dsp:nvSpPr>
      <dsp:spPr>
        <a:xfrm>
          <a:off x="4861306" y="3152987"/>
          <a:ext cx="2745950" cy="274595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s-ES_tradnl" sz="4000" kern="1200" dirty="0"/>
            <a:t>SILENCIO</a:t>
          </a:r>
          <a:endParaRPr lang="es-ES" sz="4000" kern="1200" dirty="0"/>
        </a:p>
      </dsp:txBody>
      <dsp:txXfrm>
        <a:off x="5263441" y="3555122"/>
        <a:ext cx="1941680" cy="1941680"/>
      </dsp:txXfrm>
    </dsp:sp>
    <dsp:sp modelId="{0CF1DB95-15F8-4B40-9622-5157D8936B2F}">
      <dsp:nvSpPr>
        <dsp:cNvPr id="0" name=""/>
        <dsp:cNvSpPr/>
      </dsp:nvSpPr>
      <dsp:spPr>
        <a:xfrm>
          <a:off x="7881852" y="3152987"/>
          <a:ext cx="4118925" cy="2745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000250">
            <a:lnSpc>
              <a:spcPct val="90000"/>
            </a:lnSpc>
            <a:spcBef>
              <a:spcPct val="0"/>
            </a:spcBef>
            <a:spcAft>
              <a:spcPct val="15000"/>
            </a:spcAft>
            <a:buChar char="•"/>
          </a:pPr>
          <a:r>
            <a:rPr lang="es-ES_tradnl" sz="4500" kern="1200"/>
            <a:t>Vinculado a la vergüenza</a:t>
          </a:r>
          <a:endParaRPr lang="es-ES" sz="4500" kern="1200"/>
        </a:p>
        <a:p>
          <a:pPr marL="285750" lvl="1" indent="-285750" algn="l" defTabSz="2000250">
            <a:lnSpc>
              <a:spcPct val="90000"/>
            </a:lnSpc>
            <a:spcBef>
              <a:spcPct val="0"/>
            </a:spcBef>
            <a:spcAft>
              <a:spcPct val="15000"/>
            </a:spcAft>
            <a:buChar char="•"/>
          </a:pPr>
          <a:r>
            <a:rPr lang="es-ES_tradnl" sz="4500" kern="1200" dirty="0"/>
            <a:t> Culpa</a:t>
          </a:r>
          <a:endParaRPr lang="es-ES" sz="4500" kern="1200" dirty="0"/>
        </a:p>
        <a:p>
          <a:pPr marL="285750" lvl="1" indent="-285750" algn="l" defTabSz="2000250">
            <a:lnSpc>
              <a:spcPct val="90000"/>
            </a:lnSpc>
            <a:spcBef>
              <a:spcPct val="0"/>
            </a:spcBef>
            <a:spcAft>
              <a:spcPct val="15000"/>
            </a:spcAft>
            <a:buChar char="•"/>
          </a:pPr>
          <a:r>
            <a:rPr lang="es-ES" sz="4500" kern="1200" dirty="0"/>
            <a:t> Miedo</a:t>
          </a:r>
        </a:p>
      </dsp:txBody>
      <dsp:txXfrm>
        <a:off x="7881852" y="3152987"/>
        <a:ext cx="4118925" cy="274595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77AB11-57E8-4124-8628-527C44EBF34A}">
      <dsp:nvSpPr>
        <dsp:cNvPr id="0" name=""/>
        <dsp:cNvSpPr/>
      </dsp:nvSpPr>
      <dsp:spPr>
        <a:xfrm>
          <a:off x="9626552" y="2323902"/>
          <a:ext cx="4404121" cy="4404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040" tIns="66040" rIns="66040" bIns="66040" numCol="1" spcCol="1270" anchor="ctr" anchorCtr="0">
          <a:noAutofit/>
        </a:bodyPr>
        <a:lstStyle/>
        <a:p>
          <a:pPr marL="0" lvl="0" indent="0" algn="l" defTabSz="2311400">
            <a:lnSpc>
              <a:spcPct val="90000"/>
            </a:lnSpc>
            <a:spcBef>
              <a:spcPct val="0"/>
            </a:spcBef>
            <a:spcAft>
              <a:spcPct val="35000"/>
            </a:spcAft>
            <a:buNone/>
          </a:pPr>
          <a:r>
            <a:rPr lang="es-ES_tradnl" sz="5200" kern="1200" dirty="0"/>
            <a:t>MINIMIZAR EL PROBLEMA</a:t>
          </a:r>
        </a:p>
        <a:p>
          <a:pPr marL="285750" lvl="1" indent="-285750" algn="l" defTabSz="1822450">
            <a:lnSpc>
              <a:spcPct val="90000"/>
            </a:lnSpc>
            <a:spcBef>
              <a:spcPct val="0"/>
            </a:spcBef>
            <a:spcAft>
              <a:spcPct val="15000"/>
            </a:spcAft>
            <a:buChar char="•"/>
          </a:pPr>
          <a:r>
            <a:rPr lang="es-ES_tradnl" sz="4100" kern="1200" dirty="0"/>
            <a:t>“Se exagera mucho”</a:t>
          </a:r>
        </a:p>
        <a:p>
          <a:pPr marL="285750" lvl="1" indent="-285750" algn="l" defTabSz="1822450">
            <a:lnSpc>
              <a:spcPct val="90000"/>
            </a:lnSpc>
            <a:spcBef>
              <a:spcPct val="0"/>
            </a:spcBef>
            <a:spcAft>
              <a:spcPct val="15000"/>
            </a:spcAft>
            <a:buChar char="•"/>
          </a:pPr>
          <a:r>
            <a:rPr lang="es-ES_tradnl" sz="4100" kern="1200" dirty="0"/>
            <a:t>“Qué suspicaz”</a:t>
          </a:r>
        </a:p>
      </dsp:txBody>
      <dsp:txXfrm>
        <a:off x="9626552" y="2323902"/>
        <a:ext cx="4404121" cy="4404121"/>
      </dsp:txXfrm>
    </dsp:sp>
    <dsp:sp modelId="{9B8253B0-5311-4D32-A2DE-47BAA415265D}">
      <dsp:nvSpPr>
        <dsp:cNvPr id="0" name=""/>
        <dsp:cNvSpPr/>
      </dsp:nvSpPr>
      <dsp:spPr>
        <a:xfrm>
          <a:off x="3700215" y="-3421"/>
          <a:ext cx="9058769" cy="9058769"/>
        </a:xfrm>
        <a:prstGeom prst="circularArrow">
          <a:avLst>
            <a:gd name="adj1" fmla="val 9480"/>
            <a:gd name="adj2" fmla="val 684733"/>
            <a:gd name="adj3" fmla="val 7851859"/>
            <a:gd name="adj4" fmla="val 2263409"/>
            <a:gd name="adj5" fmla="val 1106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EE2809D-C799-4005-8225-1E3BB87B9A8C}">
      <dsp:nvSpPr>
        <dsp:cNvPr id="0" name=""/>
        <dsp:cNvSpPr/>
      </dsp:nvSpPr>
      <dsp:spPr>
        <a:xfrm>
          <a:off x="2428525" y="2323902"/>
          <a:ext cx="4404121" cy="4404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040" tIns="66040" rIns="66040" bIns="66040" numCol="1" spcCol="1270" anchor="ctr" anchorCtr="0">
          <a:noAutofit/>
        </a:bodyPr>
        <a:lstStyle/>
        <a:p>
          <a:pPr marL="0" lvl="0" indent="0" algn="l" defTabSz="2311400">
            <a:lnSpc>
              <a:spcPct val="90000"/>
            </a:lnSpc>
            <a:spcBef>
              <a:spcPct val="0"/>
            </a:spcBef>
            <a:spcAft>
              <a:spcPct val="35000"/>
            </a:spcAft>
            <a:buNone/>
          </a:pPr>
          <a:r>
            <a:rPr lang="es-ES_tradnl" sz="5200" kern="1200" dirty="0"/>
            <a:t>Aceptarla como inevitable</a:t>
          </a:r>
        </a:p>
        <a:p>
          <a:pPr marL="285750" lvl="1" indent="-285750" algn="l" defTabSz="1822450">
            <a:lnSpc>
              <a:spcPct val="90000"/>
            </a:lnSpc>
            <a:spcBef>
              <a:spcPct val="0"/>
            </a:spcBef>
            <a:spcAft>
              <a:spcPct val="15000"/>
            </a:spcAft>
            <a:buChar char="•"/>
          </a:pPr>
          <a:r>
            <a:rPr lang="es-ES_tradnl" sz="4100" kern="1200" dirty="0"/>
            <a:t>“La gente es así”</a:t>
          </a:r>
        </a:p>
        <a:p>
          <a:pPr marL="285750" lvl="1" indent="-285750" algn="l" defTabSz="1822450">
            <a:lnSpc>
              <a:spcPct val="90000"/>
            </a:lnSpc>
            <a:spcBef>
              <a:spcPct val="0"/>
            </a:spcBef>
            <a:spcAft>
              <a:spcPct val="15000"/>
            </a:spcAft>
            <a:buChar char="•"/>
          </a:pPr>
          <a:r>
            <a:rPr lang="es-ES_tradnl" sz="4100" kern="1200" dirty="0"/>
            <a:t>“No creo que se pueda evitar”</a:t>
          </a:r>
        </a:p>
      </dsp:txBody>
      <dsp:txXfrm>
        <a:off x="2428525" y="2323902"/>
        <a:ext cx="4404121" cy="4404121"/>
      </dsp:txXfrm>
    </dsp:sp>
    <dsp:sp modelId="{B0CBD8AD-6692-4DB6-BAC3-5048CB10BBFB}">
      <dsp:nvSpPr>
        <dsp:cNvPr id="0" name=""/>
        <dsp:cNvSpPr/>
      </dsp:nvSpPr>
      <dsp:spPr>
        <a:xfrm>
          <a:off x="3700215" y="-3421"/>
          <a:ext cx="9058769" cy="9058769"/>
        </a:xfrm>
        <a:prstGeom prst="circularArrow">
          <a:avLst>
            <a:gd name="adj1" fmla="val 9480"/>
            <a:gd name="adj2" fmla="val 684733"/>
            <a:gd name="adj3" fmla="val 18651859"/>
            <a:gd name="adj4" fmla="val 13063409"/>
            <a:gd name="adj5" fmla="val 1106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928C3A-9F40-42D3-9CC2-07989C0D358D}">
      <dsp:nvSpPr>
        <dsp:cNvPr id="0" name=""/>
        <dsp:cNvSpPr/>
      </dsp:nvSpPr>
      <dsp:spPr>
        <a:xfrm>
          <a:off x="359228" y="0"/>
          <a:ext cx="4071258" cy="548169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632A1F-271A-473D-B320-B938C0269723}">
      <dsp:nvSpPr>
        <dsp:cNvPr id="0" name=""/>
        <dsp:cNvSpPr/>
      </dsp:nvSpPr>
      <dsp:spPr>
        <a:xfrm>
          <a:off x="0" y="1644509"/>
          <a:ext cx="4789716" cy="21926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ES" sz="3600" b="1" kern="1200" dirty="0"/>
            <a:t>AUMENTA   		LA VIOLENCIA  	SEXUAL</a:t>
          </a:r>
        </a:p>
      </dsp:txBody>
      <dsp:txXfrm>
        <a:off x="107038" y="1751547"/>
        <a:ext cx="4575640" cy="197860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430B0-695A-441E-ADC2-A41FEDC00992}">
      <dsp:nvSpPr>
        <dsp:cNvPr id="0" name=""/>
        <dsp:cNvSpPr/>
      </dsp:nvSpPr>
      <dsp:spPr>
        <a:xfrm>
          <a:off x="0" y="0"/>
          <a:ext cx="16254942" cy="0"/>
        </a:xfrm>
        <a:prstGeom prst="lin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6039129C-2392-40AC-8A1C-FC2923969852}">
      <dsp:nvSpPr>
        <dsp:cNvPr id="0" name=""/>
        <dsp:cNvSpPr/>
      </dsp:nvSpPr>
      <dsp:spPr>
        <a:xfrm>
          <a:off x="0" y="0"/>
          <a:ext cx="3250988" cy="10836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1930" tIns="201930" rIns="201930" bIns="201930" numCol="1" spcCol="1270" anchor="t" anchorCtr="0">
          <a:noAutofit/>
        </a:bodyPr>
        <a:lstStyle/>
        <a:p>
          <a:pPr marL="0" lvl="0" indent="0" algn="l" defTabSz="2355850">
            <a:lnSpc>
              <a:spcPct val="90000"/>
            </a:lnSpc>
            <a:spcBef>
              <a:spcPct val="0"/>
            </a:spcBef>
            <a:spcAft>
              <a:spcPct val="35000"/>
            </a:spcAft>
            <a:buNone/>
          </a:pPr>
          <a:r>
            <a:rPr lang="es-ES" sz="5300" kern="1200" dirty="0">
              <a:solidFill>
                <a:srgbClr val="7030A0"/>
              </a:solidFill>
            </a:rPr>
            <a:t>Violencia sexual</a:t>
          </a:r>
        </a:p>
        <a:p>
          <a:pPr marL="0" lvl="0" indent="0" algn="l" defTabSz="2355850">
            <a:lnSpc>
              <a:spcPct val="90000"/>
            </a:lnSpc>
            <a:spcBef>
              <a:spcPct val="0"/>
            </a:spcBef>
            <a:spcAft>
              <a:spcPct val="35000"/>
            </a:spcAft>
            <a:buNone/>
          </a:pPr>
          <a:endParaRPr lang="es-ES" sz="5300" kern="1200" dirty="0">
            <a:solidFill>
              <a:srgbClr val="7030A0"/>
            </a:solidFill>
          </a:endParaRPr>
        </a:p>
        <a:p>
          <a:pPr marL="0" lvl="0" indent="0" algn="l" defTabSz="2355850">
            <a:lnSpc>
              <a:spcPct val="90000"/>
            </a:lnSpc>
            <a:spcBef>
              <a:spcPct val="0"/>
            </a:spcBef>
            <a:spcAft>
              <a:spcPct val="35000"/>
            </a:spcAft>
            <a:buNone/>
          </a:pPr>
          <a:endParaRPr lang="es-ES" sz="5300" kern="1200" dirty="0">
            <a:solidFill>
              <a:srgbClr val="7030A0"/>
            </a:solidFill>
          </a:endParaRPr>
        </a:p>
        <a:p>
          <a:pPr marL="0" lvl="0" indent="0" algn="l" defTabSz="2355850">
            <a:lnSpc>
              <a:spcPct val="90000"/>
            </a:lnSpc>
            <a:spcBef>
              <a:spcPct val="0"/>
            </a:spcBef>
            <a:spcAft>
              <a:spcPct val="35000"/>
            </a:spcAft>
            <a:buNone/>
          </a:pPr>
          <a:r>
            <a:rPr lang="es-ES" sz="5300" kern="1200" dirty="0">
              <a:solidFill>
                <a:srgbClr val="7030A0"/>
              </a:solidFill>
            </a:rPr>
            <a:t>AUMENTA</a:t>
          </a:r>
        </a:p>
        <a:p>
          <a:pPr marL="0" lvl="0" indent="0" algn="l" defTabSz="2355850">
            <a:lnSpc>
              <a:spcPct val="90000"/>
            </a:lnSpc>
            <a:spcBef>
              <a:spcPct val="0"/>
            </a:spcBef>
            <a:spcAft>
              <a:spcPct val="35000"/>
            </a:spcAft>
            <a:buNone/>
          </a:pPr>
          <a:r>
            <a:rPr lang="es-ES" sz="5300" kern="1200" dirty="0">
              <a:solidFill>
                <a:srgbClr val="7030A0"/>
              </a:solidFill>
            </a:rPr>
            <a:t>SI</a:t>
          </a:r>
        </a:p>
      </dsp:txBody>
      <dsp:txXfrm>
        <a:off x="0" y="0"/>
        <a:ext cx="3250988" cy="10836628"/>
      </dsp:txXfrm>
    </dsp:sp>
    <dsp:sp modelId="{C732A4E7-B070-4E08-901C-C02C5F5327C9}">
      <dsp:nvSpPr>
        <dsp:cNvPr id="0" name=""/>
        <dsp:cNvSpPr/>
      </dsp:nvSpPr>
      <dsp:spPr>
        <a:xfrm>
          <a:off x="3494812" y="169322"/>
          <a:ext cx="12760129" cy="3386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r>
            <a:rPr lang="es-ES" sz="6500" kern="1200" dirty="0"/>
            <a:t>* Tanto si se produce de forma verbal o digital</a:t>
          </a:r>
        </a:p>
      </dsp:txBody>
      <dsp:txXfrm>
        <a:off x="3494812" y="169322"/>
        <a:ext cx="12760129" cy="3386446"/>
      </dsp:txXfrm>
    </dsp:sp>
    <dsp:sp modelId="{BECAFAC4-D017-4562-869A-1D8589649A73}">
      <dsp:nvSpPr>
        <dsp:cNvPr id="0" name=""/>
        <dsp:cNvSpPr/>
      </dsp:nvSpPr>
      <dsp:spPr>
        <a:xfrm>
          <a:off x="3250988" y="3555768"/>
          <a:ext cx="13003953" cy="0"/>
        </a:xfrm>
        <a:prstGeom prst="line">
          <a:avLst/>
        </a:prstGeom>
        <a:noFill/>
        <a:ln w="6350" cap="flat" cmpd="sng" algn="ctr">
          <a:solidFill>
            <a:schemeClr val="accent1">
              <a:tint val="50000"/>
              <a:hueOff val="0"/>
              <a:satOff val="0"/>
              <a:lumOff val="0"/>
              <a:alphaOff val="0"/>
            </a:schemeClr>
          </a:solidFill>
          <a:prstDash val="solid"/>
          <a:miter lim="800000"/>
        </a:ln>
        <a:effectLst/>
      </dsp:spPr>
      <dsp:style>
        <a:lnRef idx="1">
          <a:scrgbClr r="0" g="0" b="0"/>
        </a:lnRef>
        <a:fillRef idx="0">
          <a:scrgbClr r="0" g="0" b="0"/>
        </a:fillRef>
        <a:effectRef idx="1">
          <a:scrgbClr r="0" g="0" b="0"/>
        </a:effectRef>
        <a:fontRef idx="minor"/>
      </dsp:style>
    </dsp:sp>
    <dsp:sp modelId="{88FB231C-EB10-444B-857F-D9604E942587}">
      <dsp:nvSpPr>
        <dsp:cNvPr id="0" name=""/>
        <dsp:cNvSpPr/>
      </dsp:nvSpPr>
      <dsp:spPr>
        <a:xfrm>
          <a:off x="3494812" y="3725090"/>
          <a:ext cx="12760129" cy="3386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r>
            <a:rPr lang="es-ES" sz="6500" kern="1200" dirty="0"/>
            <a:t>* Se mantiene impunidad</a:t>
          </a:r>
        </a:p>
      </dsp:txBody>
      <dsp:txXfrm>
        <a:off x="3494812" y="3725090"/>
        <a:ext cx="12760129" cy="3386446"/>
      </dsp:txXfrm>
    </dsp:sp>
    <dsp:sp modelId="{4D029F91-0BFE-44D0-B83F-DFA67BF8662B}">
      <dsp:nvSpPr>
        <dsp:cNvPr id="0" name=""/>
        <dsp:cNvSpPr/>
      </dsp:nvSpPr>
      <dsp:spPr>
        <a:xfrm>
          <a:off x="3250988" y="7111537"/>
          <a:ext cx="13003953" cy="0"/>
        </a:xfrm>
        <a:prstGeom prst="line">
          <a:avLst/>
        </a:prstGeom>
        <a:noFill/>
        <a:ln w="6350" cap="flat" cmpd="sng" algn="ctr">
          <a:solidFill>
            <a:schemeClr val="accent1">
              <a:tint val="50000"/>
              <a:hueOff val="0"/>
              <a:satOff val="0"/>
              <a:lumOff val="0"/>
              <a:alphaOff val="0"/>
            </a:schemeClr>
          </a:solidFill>
          <a:prstDash val="solid"/>
          <a:miter lim="800000"/>
        </a:ln>
        <a:effectLst/>
      </dsp:spPr>
      <dsp:style>
        <a:lnRef idx="1">
          <a:scrgbClr r="0" g="0" b="0"/>
        </a:lnRef>
        <a:fillRef idx="0">
          <a:scrgbClr r="0" g="0" b="0"/>
        </a:fillRef>
        <a:effectRef idx="1">
          <a:scrgbClr r="0" g="0" b="0"/>
        </a:effectRef>
        <a:fontRef idx="minor"/>
      </dsp:style>
    </dsp:sp>
    <dsp:sp modelId="{A86895D9-83E6-4CA7-BDD9-A9BF4577806A}">
      <dsp:nvSpPr>
        <dsp:cNvPr id="0" name=""/>
        <dsp:cNvSpPr/>
      </dsp:nvSpPr>
      <dsp:spPr>
        <a:xfrm>
          <a:off x="3494812" y="7280859"/>
          <a:ext cx="12760129" cy="3386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r>
            <a:rPr lang="es-ES" sz="6500" kern="1200" dirty="0"/>
            <a:t>* Se tolera por omisión</a:t>
          </a:r>
        </a:p>
      </dsp:txBody>
      <dsp:txXfrm>
        <a:off x="3494812" y="7280859"/>
        <a:ext cx="12760129" cy="3386446"/>
      </dsp:txXfrm>
    </dsp:sp>
    <dsp:sp modelId="{DED6C3E4-D2DD-4A2B-9785-1C107E9821F4}">
      <dsp:nvSpPr>
        <dsp:cNvPr id="0" name=""/>
        <dsp:cNvSpPr/>
      </dsp:nvSpPr>
      <dsp:spPr>
        <a:xfrm>
          <a:off x="3250988" y="10667305"/>
          <a:ext cx="13003953" cy="0"/>
        </a:xfrm>
        <a:prstGeom prst="line">
          <a:avLst/>
        </a:prstGeom>
        <a:noFill/>
        <a:ln w="6350" cap="flat" cmpd="sng" algn="ctr">
          <a:solidFill>
            <a:schemeClr val="accent1">
              <a:tint val="50000"/>
              <a:hueOff val="0"/>
              <a:satOff val="0"/>
              <a:lumOff val="0"/>
              <a:alphaOff val="0"/>
            </a:schemeClr>
          </a:solidFill>
          <a:prstDash val="solid"/>
          <a:miter lim="800000"/>
        </a:ln>
        <a:effectLst/>
      </dsp:spPr>
      <dsp:style>
        <a:lnRef idx="1">
          <a:scrgbClr r="0" g="0" b="0"/>
        </a:lnRef>
        <a:fillRef idx="0">
          <a:scrgbClr r="0" g="0" b="0"/>
        </a:fillRef>
        <a:effectRef idx="1">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DB35C-8FE0-4C38-B1F7-32EBF0697915}">
      <dsp:nvSpPr>
        <dsp:cNvPr id="0" name=""/>
        <dsp:cNvSpPr/>
      </dsp:nvSpPr>
      <dsp:spPr>
        <a:xfrm>
          <a:off x="0" y="2610802"/>
          <a:ext cx="21029830" cy="348107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40C154-FF9B-4513-B1F2-6763B4A80CFC}">
      <dsp:nvSpPr>
        <dsp:cNvPr id="0" name=""/>
        <dsp:cNvSpPr/>
      </dsp:nvSpPr>
      <dsp:spPr>
        <a:xfrm>
          <a:off x="9241" y="0"/>
          <a:ext cx="6099472" cy="348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152" tIns="327152" rIns="327152" bIns="327152" numCol="1" spcCol="1270" anchor="b" anchorCtr="0">
          <a:noAutofit/>
        </a:bodyPr>
        <a:lstStyle/>
        <a:p>
          <a:pPr marL="0" lvl="0" indent="0" algn="ctr" defTabSz="2044700">
            <a:lnSpc>
              <a:spcPct val="90000"/>
            </a:lnSpc>
            <a:spcBef>
              <a:spcPct val="0"/>
            </a:spcBef>
            <a:spcAft>
              <a:spcPct val="35000"/>
            </a:spcAft>
            <a:buNone/>
          </a:pPr>
          <a:r>
            <a:rPr lang="es-ES" sz="4600" kern="1200" dirty="0"/>
            <a:t>Sexismo sutil </a:t>
          </a:r>
        </a:p>
        <a:p>
          <a:pPr marL="0" lvl="0" indent="0" algn="ctr" defTabSz="2044700">
            <a:lnSpc>
              <a:spcPct val="90000"/>
            </a:lnSpc>
            <a:spcBef>
              <a:spcPct val="0"/>
            </a:spcBef>
            <a:spcAft>
              <a:spcPct val="35000"/>
            </a:spcAft>
            <a:buNone/>
          </a:pPr>
          <a:r>
            <a:rPr lang="es-ES" sz="4600" kern="1200" dirty="0"/>
            <a:t>inhibe la respuesta social</a:t>
          </a:r>
        </a:p>
      </dsp:txBody>
      <dsp:txXfrm>
        <a:off x="9241" y="0"/>
        <a:ext cx="6099472" cy="3481070"/>
      </dsp:txXfrm>
    </dsp:sp>
    <dsp:sp modelId="{387350FB-47FD-4815-82E4-190BD7252EFD}">
      <dsp:nvSpPr>
        <dsp:cNvPr id="0" name=""/>
        <dsp:cNvSpPr/>
      </dsp:nvSpPr>
      <dsp:spPr>
        <a:xfrm>
          <a:off x="2623844" y="3916204"/>
          <a:ext cx="870267" cy="8702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9E5300-08AF-4C19-8DD2-F63D5441F01A}">
      <dsp:nvSpPr>
        <dsp:cNvPr id="0" name=""/>
        <dsp:cNvSpPr/>
      </dsp:nvSpPr>
      <dsp:spPr>
        <a:xfrm>
          <a:off x="6413687" y="5221605"/>
          <a:ext cx="6099472" cy="348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152" tIns="327152" rIns="327152" bIns="327152" numCol="1" spcCol="1270" anchor="t" anchorCtr="0">
          <a:noAutofit/>
        </a:bodyPr>
        <a:lstStyle/>
        <a:p>
          <a:pPr marL="0" lvl="0" indent="0" algn="ctr" defTabSz="2044700">
            <a:lnSpc>
              <a:spcPct val="90000"/>
            </a:lnSpc>
            <a:spcBef>
              <a:spcPct val="0"/>
            </a:spcBef>
            <a:spcAft>
              <a:spcPct val="35000"/>
            </a:spcAft>
            <a:buNone/>
          </a:pPr>
          <a:r>
            <a:rPr lang="es-ES_tradnl" sz="4600" kern="1200" dirty="0"/>
            <a:t>OMITIR AYUDA</a:t>
          </a:r>
        </a:p>
        <a:p>
          <a:pPr marL="0" lvl="0" indent="0" algn="ctr" defTabSz="2044700">
            <a:lnSpc>
              <a:spcPct val="90000"/>
            </a:lnSpc>
            <a:spcBef>
              <a:spcPct val="0"/>
            </a:spcBef>
            <a:spcAft>
              <a:spcPct val="35000"/>
            </a:spcAft>
            <a:buNone/>
          </a:pPr>
          <a:r>
            <a:rPr lang="es-ES_tradnl" sz="4600" i="1" kern="1200" dirty="0"/>
            <a:t>Es personal</a:t>
          </a:r>
          <a:endParaRPr lang="es-ES" sz="4600" i="1" kern="1200" dirty="0"/>
        </a:p>
      </dsp:txBody>
      <dsp:txXfrm>
        <a:off x="6413687" y="5221605"/>
        <a:ext cx="6099472" cy="3481070"/>
      </dsp:txXfrm>
    </dsp:sp>
    <dsp:sp modelId="{0CF2B9F2-C2A2-4D6B-8AD7-F0CD61C2E636}">
      <dsp:nvSpPr>
        <dsp:cNvPr id="0" name=""/>
        <dsp:cNvSpPr/>
      </dsp:nvSpPr>
      <dsp:spPr>
        <a:xfrm>
          <a:off x="9028290" y="3916204"/>
          <a:ext cx="870267" cy="8702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1F5359-BB85-4064-86AA-3102D6EB69F9}">
      <dsp:nvSpPr>
        <dsp:cNvPr id="0" name=""/>
        <dsp:cNvSpPr/>
      </dsp:nvSpPr>
      <dsp:spPr>
        <a:xfrm>
          <a:off x="12818133" y="0"/>
          <a:ext cx="6099472" cy="348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152" tIns="327152" rIns="327152" bIns="327152" numCol="1" spcCol="1270" anchor="b" anchorCtr="0">
          <a:noAutofit/>
        </a:bodyPr>
        <a:lstStyle/>
        <a:p>
          <a:pPr marL="0" lvl="0" indent="0" algn="ctr" defTabSz="2044700">
            <a:lnSpc>
              <a:spcPct val="90000"/>
            </a:lnSpc>
            <a:spcBef>
              <a:spcPct val="0"/>
            </a:spcBef>
            <a:spcAft>
              <a:spcPct val="35000"/>
            </a:spcAft>
            <a:buNone/>
          </a:pPr>
          <a:r>
            <a:rPr lang="es-ES_tradnl" sz="4600" kern="1200" dirty="0"/>
            <a:t>Difusión de responsabilidad</a:t>
          </a:r>
        </a:p>
        <a:p>
          <a:pPr marL="0" lvl="0" indent="0" algn="ctr" defTabSz="2044700">
            <a:lnSpc>
              <a:spcPct val="90000"/>
            </a:lnSpc>
            <a:spcBef>
              <a:spcPct val="0"/>
            </a:spcBef>
            <a:spcAft>
              <a:spcPct val="35000"/>
            </a:spcAft>
            <a:buNone/>
          </a:pPr>
          <a:r>
            <a:rPr lang="es-ES_tradnl" sz="4600" kern="1200" dirty="0"/>
            <a:t>Es responsabilidad de otras instancias</a:t>
          </a:r>
          <a:endParaRPr lang="es-ES" sz="4600" kern="1200" dirty="0"/>
        </a:p>
      </dsp:txBody>
      <dsp:txXfrm>
        <a:off x="12818133" y="0"/>
        <a:ext cx="6099472" cy="3481070"/>
      </dsp:txXfrm>
    </dsp:sp>
    <dsp:sp modelId="{9F4F1752-E9E5-40B1-8AD7-8D6A1350F4AC}">
      <dsp:nvSpPr>
        <dsp:cNvPr id="0" name=""/>
        <dsp:cNvSpPr/>
      </dsp:nvSpPr>
      <dsp:spPr>
        <a:xfrm>
          <a:off x="15432736" y="3916204"/>
          <a:ext cx="870267" cy="8702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68B48E-8258-4942-92E9-7EB8A5EE0F4B}">
      <dsp:nvSpPr>
        <dsp:cNvPr id="0" name=""/>
        <dsp:cNvSpPr/>
      </dsp:nvSpPr>
      <dsp:spPr>
        <a:xfrm rot="5400000">
          <a:off x="7831043" y="223198"/>
          <a:ext cx="3409394" cy="2966173"/>
        </a:xfrm>
        <a:prstGeom prst="hexagon">
          <a:avLst>
            <a:gd name="adj" fmla="val 25000"/>
            <a:gd name="vf" fmla="val 115470"/>
          </a:avLst>
        </a:prstGeom>
        <a:solidFill>
          <a:srgbClr val="002060"/>
        </a:solidFill>
        <a:ln>
          <a:solidFill>
            <a:srgbClr val="00B0F0"/>
          </a:solid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s-ES" sz="2700" kern="1200" dirty="0"/>
            <a:t>INFORMAR</a:t>
          </a:r>
        </a:p>
      </dsp:txBody>
      <dsp:txXfrm rot="-5400000">
        <a:off x="8514882" y="532885"/>
        <a:ext cx="2041715" cy="2346800"/>
      </dsp:txXfrm>
    </dsp:sp>
    <dsp:sp modelId="{4DC3D501-EDD2-40AF-8F3E-F40902339EDD}">
      <dsp:nvSpPr>
        <dsp:cNvPr id="0" name=""/>
        <dsp:cNvSpPr/>
      </dsp:nvSpPr>
      <dsp:spPr>
        <a:xfrm>
          <a:off x="11108835" y="683466"/>
          <a:ext cx="3804884" cy="20456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s-ES" sz="2700" kern="1200" dirty="0"/>
            <a:t>A TODOS LOS MIEMBROS DE LA COMUNIDAD UNIVERSITARIA</a:t>
          </a:r>
        </a:p>
      </dsp:txBody>
      <dsp:txXfrm>
        <a:off x="11108835" y="683466"/>
        <a:ext cx="3804884" cy="2045636"/>
      </dsp:txXfrm>
    </dsp:sp>
    <dsp:sp modelId="{51A9E454-454F-421D-ABE8-FBCD509072AD}">
      <dsp:nvSpPr>
        <dsp:cNvPr id="0" name=""/>
        <dsp:cNvSpPr/>
      </dsp:nvSpPr>
      <dsp:spPr>
        <a:xfrm rot="5400000">
          <a:off x="4547964" y="526804"/>
          <a:ext cx="3409394" cy="2966173"/>
        </a:xfrm>
        <a:prstGeom prst="hexagon">
          <a:avLst>
            <a:gd name="adj" fmla="val 25000"/>
            <a:gd name="vf" fmla="val 115470"/>
          </a:avLst>
        </a:prstGeom>
        <a:solidFill>
          <a:schemeClr val="bg1">
            <a:lumMod val="50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s-ES" sz="3600" kern="1200" dirty="0"/>
            <a:t>FORMAR</a:t>
          </a:r>
        </a:p>
      </dsp:txBody>
      <dsp:txXfrm rot="-5400000">
        <a:off x="5231803" y="836491"/>
        <a:ext cx="2041715" cy="2346800"/>
      </dsp:txXfrm>
    </dsp:sp>
    <dsp:sp modelId="{898100D6-BA5A-4617-8F1B-95BFA0A97A6E}">
      <dsp:nvSpPr>
        <dsp:cNvPr id="0" name=""/>
        <dsp:cNvSpPr/>
      </dsp:nvSpPr>
      <dsp:spPr>
        <a:xfrm rot="5400000">
          <a:off x="6223173" y="3117091"/>
          <a:ext cx="3409394" cy="2966173"/>
        </a:xfrm>
        <a:prstGeom prst="hexagon">
          <a:avLst>
            <a:gd name="adj" fmla="val 25000"/>
            <a:gd name="vf" fmla="val 115470"/>
          </a:avLst>
        </a:prstGeom>
        <a:solidFill>
          <a:srgbClr val="7030A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s-ES" sz="2700" kern="1200" dirty="0"/>
            <a:t>TOLERANCIA CERO</a:t>
          </a:r>
        </a:p>
      </dsp:txBody>
      <dsp:txXfrm rot="-5400000">
        <a:off x="6907012" y="3426778"/>
        <a:ext cx="2041715" cy="2346800"/>
      </dsp:txXfrm>
    </dsp:sp>
    <dsp:sp modelId="{ED66D51F-1AFD-4F35-B189-3ACCC0D8E991}">
      <dsp:nvSpPr>
        <dsp:cNvPr id="0" name=""/>
        <dsp:cNvSpPr/>
      </dsp:nvSpPr>
      <dsp:spPr>
        <a:xfrm>
          <a:off x="2639899" y="3577360"/>
          <a:ext cx="3682145" cy="20456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r" defTabSz="1200150">
            <a:lnSpc>
              <a:spcPct val="90000"/>
            </a:lnSpc>
            <a:spcBef>
              <a:spcPct val="0"/>
            </a:spcBef>
            <a:spcAft>
              <a:spcPct val="35000"/>
            </a:spcAft>
            <a:buNone/>
          </a:pPr>
          <a:r>
            <a:rPr lang="es-ES" sz="2700" kern="1200" dirty="0"/>
            <a:t>FOLLETOS INFORMATIVOS</a:t>
          </a:r>
        </a:p>
      </dsp:txBody>
      <dsp:txXfrm>
        <a:off x="2639899" y="3577360"/>
        <a:ext cx="3682145" cy="2045636"/>
      </dsp:txXfrm>
    </dsp:sp>
    <dsp:sp modelId="{3E04F711-21B1-40FB-AAB0-AD25D7C33EBD}">
      <dsp:nvSpPr>
        <dsp:cNvPr id="0" name=""/>
        <dsp:cNvSpPr/>
      </dsp:nvSpPr>
      <dsp:spPr>
        <a:xfrm rot="5400000">
          <a:off x="9426640" y="3117091"/>
          <a:ext cx="3409394" cy="2966173"/>
        </a:xfrm>
        <a:prstGeom prst="hexagon">
          <a:avLst>
            <a:gd name="adj" fmla="val 25000"/>
            <a:gd name="vf" fmla="val 115470"/>
          </a:avLst>
        </a:prstGeom>
        <a:solidFill>
          <a:schemeClr val="accent6">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511300">
            <a:lnSpc>
              <a:spcPct val="90000"/>
            </a:lnSpc>
            <a:spcBef>
              <a:spcPct val="0"/>
            </a:spcBef>
            <a:spcAft>
              <a:spcPct val="35000"/>
            </a:spcAft>
            <a:buNone/>
          </a:pPr>
          <a:r>
            <a:rPr lang="es-ES" sz="3400" kern="1200" dirty="0"/>
            <a:t>CONDUCTA PROACTIVA</a:t>
          </a:r>
        </a:p>
      </dsp:txBody>
      <dsp:txXfrm rot="-5400000">
        <a:off x="10110479" y="3426778"/>
        <a:ext cx="2041715" cy="2346800"/>
      </dsp:txXfrm>
    </dsp:sp>
    <dsp:sp modelId="{0FD9BB5F-C2A5-445E-AACF-1576DCFDA080}">
      <dsp:nvSpPr>
        <dsp:cNvPr id="0" name=""/>
        <dsp:cNvSpPr/>
      </dsp:nvSpPr>
      <dsp:spPr>
        <a:xfrm rot="5400000">
          <a:off x="7831043" y="6010985"/>
          <a:ext cx="3409394" cy="2966173"/>
        </a:xfrm>
        <a:prstGeom prst="hexagon">
          <a:avLst>
            <a:gd name="adj" fmla="val 25000"/>
            <a:gd name="vf" fmla="val 115470"/>
          </a:avLst>
        </a:prstGeom>
        <a:solidFill>
          <a:schemeClr val="bg2">
            <a:lumMod val="2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s-ES" sz="2700" kern="1200" dirty="0"/>
            <a:t>APOYO SOCIAL</a:t>
          </a:r>
        </a:p>
      </dsp:txBody>
      <dsp:txXfrm rot="-5400000">
        <a:off x="8514882" y="6320672"/>
        <a:ext cx="2041715" cy="2346800"/>
      </dsp:txXfrm>
    </dsp:sp>
    <dsp:sp modelId="{40BC4955-6583-4AE3-B44E-BC70041CEAF8}">
      <dsp:nvSpPr>
        <dsp:cNvPr id="0" name=""/>
        <dsp:cNvSpPr/>
      </dsp:nvSpPr>
      <dsp:spPr>
        <a:xfrm>
          <a:off x="11108835" y="6471254"/>
          <a:ext cx="3804884" cy="20456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s-ES" sz="2700" kern="1200" dirty="0"/>
            <a:t>CANALES EFECTIVOS Y FIABLES</a:t>
          </a:r>
        </a:p>
      </dsp:txBody>
      <dsp:txXfrm>
        <a:off x="11108835" y="6471254"/>
        <a:ext cx="3804884" cy="2045636"/>
      </dsp:txXfrm>
    </dsp:sp>
    <dsp:sp modelId="{4E5E998B-D00A-487C-BA7E-001B22492893}">
      <dsp:nvSpPr>
        <dsp:cNvPr id="0" name=""/>
        <dsp:cNvSpPr/>
      </dsp:nvSpPr>
      <dsp:spPr>
        <a:xfrm rot="5400000">
          <a:off x="4627576" y="6010985"/>
          <a:ext cx="3409394" cy="2966173"/>
        </a:xfrm>
        <a:prstGeom prst="hexagon">
          <a:avLst>
            <a:gd name="adj" fmla="val 25000"/>
            <a:gd name="vf" fmla="val 115470"/>
          </a:avLst>
        </a:prstGeom>
        <a:solidFill>
          <a:schemeClr val="tx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r>
            <a:rPr lang="es-ES" sz="2500" kern="1200" dirty="0"/>
            <a:t>APOYO INSTITUCIONAL</a:t>
          </a:r>
        </a:p>
      </dsp:txBody>
      <dsp:txXfrm rot="-5400000">
        <a:off x="5311415" y="6320672"/>
        <a:ext cx="2041715" cy="234680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900010-E8A2-4001-B311-BDF7BE7BBEE6}">
      <dsp:nvSpPr>
        <dsp:cNvPr id="0" name=""/>
        <dsp:cNvSpPr/>
      </dsp:nvSpPr>
      <dsp:spPr>
        <a:xfrm>
          <a:off x="1509170" y="0"/>
          <a:ext cx="1150395" cy="1150395"/>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D83C49-BE17-4C58-B691-3A925261B18E}">
      <dsp:nvSpPr>
        <dsp:cNvPr id="0" name=""/>
        <dsp:cNvSpPr/>
      </dsp:nvSpPr>
      <dsp:spPr>
        <a:xfrm>
          <a:off x="1624209" y="115039"/>
          <a:ext cx="920316" cy="920316"/>
        </a:xfrm>
        <a:prstGeom prst="chord">
          <a:avLst>
            <a:gd name="adj1" fmla="val 0"/>
            <a:gd name="adj2" fmla="val 108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B8A86-35E2-4292-B192-B12AD3D9C757}">
      <dsp:nvSpPr>
        <dsp:cNvPr id="0" name=""/>
        <dsp:cNvSpPr/>
      </dsp:nvSpPr>
      <dsp:spPr>
        <a:xfrm>
          <a:off x="2899231" y="1150395"/>
          <a:ext cx="3403252" cy="4841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460" tIns="124460" rIns="124460" bIns="124460" numCol="1" spcCol="1270" anchor="t" anchorCtr="0">
          <a:noAutofit/>
        </a:bodyPr>
        <a:lstStyle/>
        <a:p>
          <a:pPr marL="0" lvl="0" indent="0" algn="l" defTabSz="2178050">
            <a:lnSpc>
              <a:spcPct val="90000"/>
            </a:lnSpc>
            <a:spcBef>
              <a:spcPct val="0"/>
            </a:spcBef>
            <a:spcAft>
              <a:spcPct val="35000"/>
            </a:spcAft>
            <a:buNone/>
          </a:pPr>
          <a:r>
            <a:rPr lang="es-ES" sz="4900" kern="1200" dirty="0">
              <a:solidFill>
                <a:schemeClr val="accent2">
                  <a:lumMod val="75000"/>
                </a:schemeClr>
              </a:solidFill>
            </a:rPr>
            <a:t>Silencio institucional</a:t>
          </a:r>
        </a:p>
      </dsp:txBody>
      <dsp:txXfrm>
        <a:off x="2899231" y="1150395"/>
        <a:ext cx="3403252" cy="4841246"/>
      </dsp:txXfrm>
    </dsp:sp>
    <dsp:sp modelId="{26E03535-E7C7-4D95-B78E-B04B785CB378}">
      <dsp:nvSpPr>
        <dsp:cNvPr id="0" name=""/>
        <dsp:cNvSpPr/>
      </dsp:nvSpPr>
      <dsp:spPr>
        <a:xfrm>
          <a:off x="2899231" y="0"/>
          <a:ext cx="3403252" cy="1150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860" tIns="149860" rIns="149860" bIns="149860" numCol="1" spcCol="1270" anchor="b" anchorCtr="0">
          <a:noAutofit/>
        </a:bodyPr>
        <a:lstStyle/>
        <a:p>
          <a:pPr marL="0" lvl="0" indent="0" algn="l" defTabSz="2622550">
            <a:lnSpc>
              <a:spcPct val="90000"/>
            </a:lnSpc>
            <a:spcBef>
              <a:spcPct val="0"/>
            </a:spcBef>
            <a:spcAft>
              <a:spcPct val="35000"/>
            </a:spcAft>
            <a:buNone/>
          </a:pPr>
          <a:r>
            <a:rPr lang="es-ES" sz="5900" kern="1200" dirty="0">
              <a:solidFill>
                <a:schemeClr val="accent2">
                  <a:lumMod val="75000"/>
                </a:schemeClr>
              </a:solidFill>
            </a:rPr>
            <a:t>Rol pasivo</a:t>
          </a:r>
        </a:p>
      </dsp:txBody>
      <dsp:txXfrm>
        <a:off x="2899231" y="0"/>
        <a:ext cx="3403252" cy="1150395"/>
      </dsp:txXfrm>
    </dsp:sp>
    <dsp:sp modelId="{E14DEEC7-2C84-4D67-8C7B-5BA71F4BC4E1}">
      <dsp:nvSpPr>
        <dsp:cNvPr id="0" name=""/>
        <dsp:cNvSpPr/>
      </dsp:nvSpPr>
      <dsp:spPr>
        <a:xfrm>
          <a:off x="6542149" y="0"/>
          <a:ext cx="1150395" cy="1150395"/>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866917-603B-4F3E-9E76-342D40C7482F}">
      <dsp:nvSpPr>
        <dsp:cNvPr id="0" name=""/>
        <dsp:cNvSpPr/>
      </dsp:nvSpPr>
      <dsp:spPr>
        <a:xfrm>
          <a:off x="6657188" y="115039"/>
          <a:ext cx="920316" cy="920316"/>
        </a:xfrm>
        <a:prstGeom prst="chord">
          <a:avLst>
            <a:gd name="adj1" fmla="val 16200000"/>
            <a:gd name="adj2" fmla="val 162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6BA1B0-B099-49D4-99A8-5999EFCCA304}">
      <dsp:nvSpPr>
        <dsp:cNvPr id="0" name=""/>
        <dsp:cNvSpPr/>
      </dsp:nvSpPr>
      <dsp:spPr>
        <a:xfrm>
          <a:off x="7932210" y="1150395"/>
          <a:ext cx="3403252" cy="4841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460" tIns="124460" rIns="124460" bIns="124460" numCol="1" spcCol="1270" anchor="t" anchorCtr="0">
          <a:noAutofit/>
        </a:bodyPr>
        <a:lstStyle/>
        <a:p>
          <a:pPr marL="0" lvl="0" indent="0" algn="l" defTabSz="2178050">
            <a:lnSpc>
              <a:spcPct val="90000"/>
            </a:lnSpc>
            <a:spcBef>
              <a:spcPct val="0"/>
            </a:spcBef>
            <a:spcAft>
              <a:spcPct val="35000"/>
            </a:spcAft>
            <a:buNone/>
          </a:pPr>
          <a:r>
            <a:rPr lang="es-ES" sz="4900" kern="1200" dirty="0">
              <a:solidFill>
                <a:schemeClr val="accent2">
                  <a:lumMod val="75000"/>
                </a:schemeClr>
              </a:solidFill>
            </a:rPr>
            <a:t>Apoyo institucional</a:t>
          </a:r>
        </a:p>
      </dsp:txBody>
      <dsp:txXfrm>
        <a:off x="7932210" y="1150395"/>
        <a:ext cx="3403252" cy="4841246"/>
      </dsp:txXfrm>
    </dsp:sp>
    <dsp:sp modelId="{1C2CB6DD-F9F3-4292-B060-FA4510912955}">
      <dsp:nvSpPr>
        <dsp:cNvPr id="0" name=""/>
        <dsp:cNvSpPr/>
      </dsp:nvSpPr>
      <dsp:spPr>
        <a:xfrm>
          <a:off x="7932210" y="0"/>
          <a:ext cx="3403252" cy="1150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860" tIns="149860" rIns="149860" bIns="149860" numCol="1" spcCol="1270" anchor="b" anchorCtr="0">
          <a:noAutofit/>
        </a:bodyPr>
        <a:lstStyle/>
        <a:p>
          <a:pPr marL="0" lvl="0" indent="0" algn="l" defTabSz="2622550">
            <a:lnSpc>
              <a:spcPct val="90000"/>
            </a:lnSpc>
            <a:spcBef>
              <a:spcPct val="0"/>
            </a:spcBef>
            <a:spcAft>
              <a:spcPct val="35000"/>
            </a:spcAft>
            <a:buNone/>
          </a:pPr>
          <a:r>
            <a:rPr lang="es-ES" sz="5900" kern="1200" dirty="0">
              <a:solidFill>
                <a:schemeClr val="accent2">
                  <a:lumMod val="75000"/>
                </a:schemeClr>
              </a:solidFill>
            </a:rPr>
            <a:t>Rol activo</a:t>
          </a:r>
        </a:p>
      </dsp:txBody>
      <dsp:txXfrm>
        <a:off x="7932210" y="0"/>
        <a:ext cx="3403252" cy="11503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25ED6-EFED-4635-9698-EC2E2BD35107}">
      <dsp:nvSpPr>
        <dsp:cNvPr id="0" name=""/>
        <dsp:cNvSpPr/>
      </dsp:nvSpPr>
      <dsp:spPr>
        <a:xfrm>
          <a:off x="0" y="1974979"/>
          <a:ext cx="16619122" cy="1461600"/>
        </a:xfrm>
        <a:prstGeom prst="rect">
          <a:avLst/>
        </a:prstGeom>
        <a:solidFill>
          <a:schemeClr val="lt1">
            <a:alpha val="90000"/>
            <a:hueOff val="0"/>
            <a:satOff val="0"/>
            <a:lumOff val="0"/>
            <a:alphaOff val="0"/>
          </a:schemeClr>
        </a:solidFill>
        <a:ln w="6350" cap="flat" cmpd="sng" algn="ctr">
          <a:solidFill>
            <a:schemeClr val="accent3">
              <a:shade val="5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7543EB7-E06E-42B1-B80F-6E215C4EB54A}">
      <dsp:nvSpPr>
        <dsp:cNvPr id="0" name=""/>
        <dsp:cNvSpPr/>
      </dsp:nvSpPr>
      <dsp:spPr>
        <a:xfrm>
          <a:off x="830956" y="1118899"/>
          <a:ext cx="11633385" cy="1712160"/>
        </a:xfrm>
        <a:prstGeom prst="roundRect">
          <a:avLst/>
        </a:prstGeom>
        <a:gradFill rotWithShape="0">
          <a:gsLst>
            <a:gs pos="0">
              <a:schemeClr val="accent3">
                <a:shade val="50000"/>
                <a:hueOff val="0"/>
                <a:satOff val="0"/>
                <a:lumOff val="0"/>
                <a:alphaOff val="0"/>
                <a:lumMod val="110000"/>
                <a:satMod val="105000"/>
                <a:tint val="67000"/>
              </a:schemeClr>
            </a:gs>
            <a:gs pos="50000">
              <a:schemeClr val="accent3">
                <a:shade val="50000"/>
                <a:hueOff val="0"/>
                <a:satOff val="0"/>
                <a:lumOff val="0"/>
                <a:alphaOff val="0"/>
                <a:lumMod val="105000"/>
                <a:satMod val="103000"/>
                <a:tint val="73000"/>
              </a:schemeClr>
            </a:gs>
            <a:gs pos="100000">
              <a:schemeClr val="accent3">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9714" tIns="0" rIns="439714" bIns="0" numCol="1" spcCol="1270" anchor="ctr" anchorCtr="0">
          <a:noAutofit/>
        </a:bodyPr>
        <a:lstStyle/>
        <a:p>
          <a:pPr marL="0" lvl="0" indent="0" algn="l" defTabSz="2578100">
            <a:lnSpc>
              <a:spcPct val="90000"/>
            </a:lnSpc>
            <a:spcBef>
              <a:spcPct val="0"/>
            </a:spcBef>
            <a:spcAft>
              <a:spcPct val="35000"/>
            </a:spcAft>
            <a:buNone/>
          </a:pPr>
          <a:r>
            <a:rPr lang="es-ES" sz="5800" kern="1200" dirty="0"/>
            <a:t>Violación de los derechos humanos</a:t>
          </a:r>
        </a:p>
      </dsp:txBody>
      <dsp:txXfrm>
        <a:off x="914537" y="1202480"/>
        <a:ext cx="11466223" cy="1544998"/>
      </dsp:txXfrm>
    </dsp:sp>
    <dsp:sp modelId="{D4D88C02-B3A4-4CAF-84D4-C4B71FA6AC39}">
      <dsp:nvSpPr>
        <dsp:cNvPr id="0" name=""/>
        <dsp:cNvSpPr/>
      </dsp:nvSpPr>
      <dsp:spPr>
        <a:xfrm>
          <a:off x="0" y="4605859"/>
          <a:ext cx="16619122" cy="1461600"/>
        </a:xfrm>
        <a:prstGeom prst="rect">
          <a:avLst/>
        </a:prstGeom>
        <a:solidFill>
          <a:schemeClr val="lt1">
            <a:alpha val="90000"/>
            <a:hueOff val="0"/>
            <a:satOff val="0"/>
            <a:lumOff val="0"/>
            <a:alphaOff val="0"/>
          </a:schemeClr>
        </a:solidFill>
        <a:ln w="6350" cap="flat" cmpd="sng" algn="ctr">
          <a:solidFill>
            <a:schemeClr val="accent3">
              <a:shade val="50000"/>
              <a:hueOff val="0"/>
              <a:satOff val="0"/>
              <a:lumOff val="23975"/>
              <a:alphaOff val="0"/>
            </a:schemeClr>
          </a:solidFill>
          <a:prstDash val="solid"/>
          <a:miter lim="800000"/>
        </a:ln>
        <a:effectLst/>
      </dsp:spPr>
      <dsp:style>
        <a:lnRef idx="1">
          <a:scrgbClr r="0" g="0" b="0"/>
        </a:lnRef>
        <a:fillRef idx="1">
          <a:scrgbClr r="0" g="0" b="0"/>
        </a:fillRef>
        <a:effectRef idx="0">
          <a:scrgbClr r="0" g="0" b="0"/>
        </a:effectRef>
        <a:fontRef idx="minor"/>
      </dsp:style>
    </dsp:sp>
    <dsp:sp modelId="{29A81900-83C7-4E90-8818-D31DA0779ED8}">
      <dsp:nvSpPr>
        <dsp:cNvPr id="0" name=""/>
        <dsp:cNvSpPr/>
      </dsp:nvSpPr>
      <dsp:spPr>
        <a:xfrm>
          <a:off x="830956" y="3749779"/>
          <a:ext cx="11633385" cy="1712160"/>
        </a:xfrm>
        <a:prstGeom prst="roundRect">
          <a:avLst/>
        </a:prstGeom>
        <a:gradFill rotWithShape="0">
          <a:gsLst>
            <a:gs pos="0">
              <a:schemeClr val="accent3">
                <a:shade val="50000"/>
                <a:hueOff val="0"/>
                <a:satOff val="0"/>
                <a:lumOff val="23975"/>
                <a:alphaOff val="0"/>
                <a:lumMod val="110000"/>
                <a:satMod val="105000"/>
                <a:tint val="67000"/>
              </a:schemeClr>
            </a:gs>
            <a:gs pos="50000">
              <a:schemeClr val="accent3">
                <a:shade val="50000"/>
                <a:hueOff val="0"/>
                <a:satOff val="0"/>
                <a:lumOff val="23975"/>
                <a:alphaOff val="0"/>
                <a:lumMod val="105000"/>
                <a:satMod val="103000"/>
                <a:tint val="73000"/>
              </a:schemeClr>
            </a:gs>
            <a:gs pos="100000">
              <a:schemeClr val="accent3">
                <a:shade val="50000"/>
                <a:hueOff val="0"/>
                <a:satOff val="0"/>
                <a:lumOff val="2397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9714" tIns="0" rIns="439714" bIns="0" numCol="1" spcCol="1270" anchor="ctr" anchorCtr="0">
          <a:noAutofit/>
        </a:bodyPr>
        <a:lstStyle/>
        <a:p>
          <a:pPr marL="0" lvl="0" indent="0" algn="l" defTabSz="2578100">
            <a:lnSpc>
              <a:spcPct val="90000"/>
            </a:lnSpc>
            <a:spcBef>
              <a:spcPct val="0"/>
            </a:spcBef>
            <a:spcAft>
              <a:spcPct val="35000"/>
            </a:spcAft>
            <a:buNone/>
          </a:pPr>
          <a:r>
            <a:rPr lang="es-ES" sz="5800" kern="1200" dirty="0"/>
            <a:t>Discrimina a las mujeres</a:t>
          </a:r>
        </a:p>
      </dsp:txBody>
      <dsp:txXfrm>
        <a:off x="914537" y="3833360"/>
        <a:ext cx="11466223" cy="1544998"/>
      </dsp:txXfrm>
    </dsp:sp>
    <dsp:sp modelId="{FCA58A11-7762-47F5-B866-3FECD4C786A0}">
      <dsp:nvSpPr>
        <dsp:cNvPr id="0" name=""/>
        <dsp:cNvSpPr/>
      </dsp:nvSpPr>
      <dsp:spPr>
        <a:xfrm>
          <a:off x="0" y="7236739"/>
          <a:ext cx="16619122" cy="1461600"/>
        </a:xfrm>
        <a:prstGeom prst="rect">
          <a:avLst/>
        </a:prstGeom>
        <a:solidFill>
          <a:schemeClr val="lt1">
            <a:alpha val="90000"/>
            <a:hueOff val="0"/>
            <a:satOff val="0"/>
            <a:lumOff val="0"/>
            <a:alphaOff val="0"/>
          </a:schemeClr>
        </a:solidFill>
        <a:ln w="6350" cap="flat" cmpd="sng" algn="ctr">
          <a:solidFill>
            <a:schemeClr val="accent3">
              <a:shade val="50000"/>
              <a:hueOff val="0"/>
              <a:satOff val="0"/>
              <a:lumOff val="23975"/>
              <a:alphaOff val="0"/>
            </a:schemeClr>
          </a:solidFill>
          <a:prstDash val="solid"/>
          <a:miter lim="800000"/>
        </a:ln>
        <a:effectLst/>
      </dsp:spPr>
      <dsp:style>
        <a:lnRef idx="1">
          <a:scrgbClr r="0" g="0" b="0"/>
        </a:lnRef>
        <a:fillRef idx="1">
          <a:scrgbClr r="0" g="0" b="0"/>
        </a:fillRef>
        <a:effectRef idx="0">
          <a:scrgbClr r="0" g="0" b="0"/>
        </a:effectRef>
        <a:fontRef idx="minor"/>
      </dsp:style>
    </dsp:sp>
    <dsp:sp modelId="{DFA0BB42-93C2-48C4-962C-33FBB55ABE1D}">
      <dsp:nvSpPr>
        <dsp:cNvPr id="0" name=""/>
        <dsp:cNvSpPr/>
      </dsp:nvSpPr>
      <dsp:spPr>
        <a:xfrm>
          <a:off x="830956" y="6380659"/>
          <a:ext cx="11633385" cy="1712160"/>
        </a:xfrm>
        <a:prstGeom prst="roundRect">
          <a:avLst/>
        </a:prstGeom>
        <a:gradFill rotWithShape="0">
          <a:gsLst>
            <a:gs pos="0">
              <a:schemeClr val="accent3">
                <a:shade val="50000"/>
                <a:hueOff val="0"/>
                <a:satOff val="0"/>
                <a:lumOff val="23975"/>
                <a:alphaOff val="0"/>
                <a:lumMod val="110000"/>
                <a:satMod val="105000"/>
                <a:tint val="67000"/>
              </a:schemeClr>
            </a:gs>
            <a:gs pos="50000">
              <a:schemeClr val="accent3">
                <a:shade val="50000"/>
                <a:hueOff val="0"/>
                <a:satOff val="0"/>
                <a:lumOff val="23975"/>
                <a:alphaOff val="0"/>
                <a:lumMod val="105000"/>
                <a:satMod val="103000"/>
                <a:tint val="73000"/>
              </a:schemeClr>
            </a:gs>
            <a:gs pos="100000">
              <a:schemeClr val="accent3">
                <a:shade val="50000"/>
                <a:hueOff val="0"/>
                <a:satOff val="0"/>
                <a:lumOff val="2397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9714" tIns="0" rIns="439714" bIns="0" numCol="1" spcCol="1270" anchor="ctr" anchorCtr="0">
          <a:noAutofit/>
        </a:bodyPr>
        <a:lstStyle/>
        <a:p>
          <a:pPr marL="0" lvl="0" indent="0" algn="l" defTabSz="2578100">
            <a:lnSpc>
              <a:spcPct val="90000"/>
            </a:lnSpc>
            <a:spcBef>
              <a:spcPct val="0"/>
            </a:spcBef>
            <a:spcAft>
              <a:spcPct val="35000"/>
            </a:spcAft>
            <a:buNone/>
          </a:pPr>
          <a:r>
            <a:rPr lang="es-ES" sz="5800" kern="1200" dirty="0"/>
            <a:t>Problema de salud </a:t>
          </a:r>
        </a:p>
      </dsp:txBody>
      <dsp:txXfrm>
        <a:off x="914537" y="6464240"/>
        <a:ext cx="11466223" cy="15449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A0BCC1-1F94-4D3C-AC75-C0D0DB40759F}">
      <dsp:nvSpPr>
        <dsp:cNvPr id="0" name=""/>
        <dsp:cNvSpPr/>
      </dsp:nvSpPr>
      <dsp:spPr>
        <a:xfrm>
          <a:off x="0" y="0"/>
          <a:ext cx="1690467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577E93-D1D0-4AD1-BC67-0BB09EEA8D73}">
      <dsp:nvSpPr>
        <dsp:cNvPr id="0" name=""/>
        <dsp:cNvSpPr/>
      </dsp:nvSpPr>
      <dsp:spPr>
        <a:xfrm>
          <a:off x="0" y="0"/>
          <a:ext cx="3380935" cy="8653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2133600">
            <a:lnSpc>
              <a:spcPct val="90000"/>
            </a:lnSpc>
            <a:spcBef>
              <a:spcPct val="0"/>
            </a:spcBef>
            <a:spcAft>
              <a:spcPct val="35000"/>
            </a:spcAft>
            <a:buNone/>
          </a:pPr>
          <a:r>
            <a:rPr lang="es-ES" sz="4800" b="1" kern="1200" dirty="0"/>
            <a:t>DEFINICIÓN</a:t>
          </a:r>
        </a:p>
      </dsp:txBody>
      <dsp:txXfrm>
        <a:off x="0" y="0"/>
        <a:ext cx="3380935" cy="8653994"/>
      </dsp:txXfrm>
    </dsp:sp>
    <dsp:sp modelId="{EF0F38C7-C11A-4A15-8747-AE321AD8D6F9}">
      <dsp:nvSpPr>
        <dsp:cNvPr id="0" name=""/>
        <dsp:cNvSpPr/>
      </dsp:nvSpPr>
      <dsp:spPr>
        <a:xfrm>
          <a:off x="3634505" y="201137"/>
          <a:ext cx="13270171" cy="4022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s-ES" sz="4000" kern="1200" dirty="0"/>
            <a:t>La violencia sexual es cualquier actividad o contacto sexual que ocurre </a:t>
          </a:r>
          <a:r>
            <a:rPr lang="es-ES" sz="4000" i="1" kern="1200" dirty="0">
              <a:solidFill>
                <a:srgbClr val="FF0000"/>
              </a:solidFill>
            </a:rPr>
            <a:t>sin su consentimiento</a:t>
          </a:r>
          <a:r>
            <a:rPr lang="es-ES" sz="4000" kern="1200" dirty="0"/>
            <a:t>. Puede involucrar fuerza física o amenaza de fuerza. También puede ocurrir debido a coerción o amenazas. Si usted ha sido víctima de violencia sexual, no es su culpa. La violencia sexual </a:t>
          </a:r>
          <a:r>
            <a:rPr lang="es-ES" sz="4000" i="1" kern="1200" dirty="0">
              <a:solidFill>
                <a:srgbClr val="FF0000"/>
              </a:solidFill>
            </a:rPr>
            <a:t>nunca es culpa de la víctima.</a:t>
          </a:r>
        </a:p>
      </dsp:txBody>
      <dsp:txXfrm>
        <a:off x="3634505" y="201137"/>
        <a:ext cx="13270171" cy="4022755"/>
      </dsp:txXfrm>
    </dsp:sp>
    <dsp:sp modelId="{80AA90A7-A535-400B-8C07-71E6927287D6}">
      <dsp:nvSpPr>
        <dsp:cNvPr id="0" name=""/>
        <dsp:cNvSpPr/>
      </dsp:nvSpPr>
      <dsp:spPr>
        <a:xfrm>
          <a:off x="3380935" y="4223892"/>
          <a:ext cx="1352374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80E4DB-CCA0-4EE4-AFB5-1108FB522929}">
      <dsp:nvSpPr>
        <dsp:cNvPr id="0" name=""/>
        <dsp:cNvSpPr/>
      </dsp:nvSpPr>
      <dsp:spPr>
        <a:xfrm>
          <a:off x="3634505" y="4425030"/>
          <a:ext cx="13270171" cy="4022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s-ES" sz="4000" b="1" kern="1200" dirty="0"/>
            <a:t>TIPOS</a:t>
          </a:r>
        </a:p>
        <a:p>
          <a:pPr marL="0" lvl="0" indent="0" algn="l" defTabSz="1778000">
            <a:lnSpc>
              <a:spcPct val="90000"/>
            </a:lnSpc>
            <a:spcBef>
              <a:spcPct val="0"/>
            </a:spcBef>
            <a:spcAft>
              <a:spcPct val="35000"/>
            </a:spcAft>
            <a:buNone/>
          </a:pPr>
          <a:r>
            <a:rPr lang="es-ES" sz="4000" b="0" i="0" kern="1200" dirty="0"/>
            <a:t>La agresión sexual: Uso de la fuerza </a:t>
          </a:r>
        </a:p>
        <a:p>
          <a:pPr marL="0" lvl="0" indent="0" algn="l" defTabSz="1778000">
            <a:lnSpc>
              <a:spcPct val="90000"/>
            </a:lnSpc>
            <a:spcBef>
              <a:spcPct val="0"/>
            </a:spcBef>
            <a:spcAft>
              <a:spcPct val="35000"/>
            </a:spcAft>
            <a:buNone/>
          </a:pPr>
          <a:r>
            <a:rPr lang="es-ES" sz="4000" b="0" i="0" kern="1200" dirty="0"/>
            <a:t>El abuso sexual: sin fuerza</a:t>
          </a:r>
        </a:p>
        <a:p>
          <a:pPr marL="0" lvl="0" indent="0" algn="l" defTabSz="1778000">
            <a:lnSpc>
              <a:spcPct val="90000"/>
            </a:lnSpc>
            <a:spcBef>
              <a:spcPct val="0"/>
            </a:spcBef>
            <a:spcAft>
              <a:spcPct val="35000"/>
            </a:spcAft>
            <a:buNone/>
          </a:pPr>
          <a:r>
            <a:rPr lang="es-ES" sz="4000" b="0" i="0" kern="1200" dirty="0"/>
            <a:t>El </a:t>
          </a:r>
          <a:r>
            <a:rPr lang="es-ES" sz="4000" b="0" i="0" kern="1200" dirty="0">
              <a:hlinkClick xmlns:r="http://schemas.openxmlformats.org/officeDocument/2006/relationships" r:id="rId1"/>
            </a:rPr>
            <a:t>incesto</a:t>
          </a:r>
          <a:r>
            <a:rPr lang="es-ES" sz="4000" b="0" i="0" kern="1200" dirty="0"/>
            <a:t> </a:t>
          </a:r>
        </a:p>
        <a:p>
          <a:pPr marL="0" lvl="0" indent="0" algn="l" defTabSz="1778000">
            <a:lnSpc>
              <a:spcPct val="90000"/>
            </a:lnSpc>
            <a:spcBef>
              <a:spcPct val="0"/>
            </a:spcBef>
            <a:spcAft>
              <a:spcPct val="35000"/>
            </a:spcAft>
            <a:buNone/>
          </a:pPr>
          <a:r>
            <a:rPr lang="es-ES" sz="4000" b="0" i="0" kern="1200" dirty="0"/>
            <a:t>La violación: con o sin fuerza</a:t>
          </a:r>
          <a:endParaRPr lang="es-ES" sz="4000" kern="1200" dirty="0"/>
        </a:p>
      </dsp:txBody>
      <dsp:txXfrm>
        <a:off x="3634505" y="4425030"/>
        <a:ext cx="13270171" cy="4022755"/>
      </dsp:txXfrm>
    </dsp:sp>
    <dsp:sp modelId="{2989D33C-A4BC-4757-8D11-601C076C06FC}">
      <dsp:nvSpPr>
        <dsp:cNvPr id="0" name=""/>
        <dsp:cNvSpPr/>
      </dsp:nvSpPr>
      <dsp:spPr>
        <a:xfrm>
          <a:off x="3380935" y="8447785"/>
          <a:ext cx="1352374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7F0A2-D321-0F4D-82A0-CB8B01290A37}">
      <dsp:nvSpPr>
        <dsp:cNvPr id="0" name=""/>
        <dsp:cNvSpPr/>
      </dsp:nvSpPr>
      <dsp:spPr>
        <a:xfrm>
          <a:off x="372600" y="3577489"/>
          <a:ext cx="4487950" cy="2441379"/>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256032" rIns="256032" bIns="256032" numCol="1" spcCol="1270" anchor="ctr" anchorCtr="0">
          <a:noAutofit/>
        </a:bodyPr>
        <a:lstStyle/>
        <a:p>
          <a:pPr marL="0" lvl="0" indent="0" algn="l" defTabSz="1600200">
            <a:lnSpc>
              <a:spcPct val="90000"/>
            </a:lnSpc>
            <a:spcBef>
              <a:spcPct val="0"/>
            </a:spcBef>
            <a:spcAft>
              <a:spcPct val="35000"/>
            </a:spcAft>
            <a:buNone/>
          </a:pPr>
          <a:r>
            <a:rPr lang="es-ES_tradnl" sz="3600" b="1" kern="1200" dirty="0"/>
            <a:t>VALORES</a:t>
          </a:r>
          <a:r>
            <a:rPr lang="es-ES_tradnl" sz="3600" b="1" kern="1200" baseline="0" dirty="0"/>
            <a:t> CULTURALES</a:t>
          </a:r>
          <a:endParaRPr lang="es-ES_tradnl" sz="3600" b="1" kern="1200" dirty="0"/>
        </a:p>
      </dsp:txBody>
      <dsp:txXfrm>
        <a:off x="1090672" y="3577489"/>
        <a:ext cx="3769878" cy="2441379"/>
      </dsp:txXfrm>
    </dsp:sp>
    <dsp:sp modelId="{BB110640-79BF-A343-A0EC-D26A38F140D2}">
      <dsp:nvSpPr>
        <dsp:cNvPr id="0" name=""/>
        <dsp:cNvSpPr/>
      </dsp:nvSpPr>
      <dsp:spPr>
        <a:xfrm>
          <a:off x="372623" y="1599395"/>
          <a:ext cx="4635433" cy="197427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s-ES_tradnl" sz="3600" kern="1200" dirty="0"/>
            <a:t>Ideologías sexistas</a:t>
          </a:r>
        </a:p>
      </dsp:txBody>
      <dsp:txXfrm>
        <a:off x="1051466" y="1888520"/>
        <a:ext cx="3277747" cy="1396022"/>
      </dsp:txXfrm>
    </dsp:sp>
    <dsp:sp modelId="{A741A963-DE13-C140-B43C-212B14F87570}">
      <dsp:nvSpPr>
        <dsp:cNvPr id="0" name=""/>
        <dsp:cNvSpPr/>
      </dsp:nvSpPr>
      <dsp:spPr>
        <a:xfrm>
          <a:off x="7301590" y="5065850"/>
          <a:ext cx="3796399" cy="1999100"/>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256032" rIns="256032" bIns="256032" numCol="1" spcCol="1270" anchor="ctr" anchorCtr="0">
          <a:noAutofit/>
        </a:bodyPr>
        <a:lstStyle/>
        <a:p>
          <a:pPr marL="0" lvl="0" indent="0" algn="l" defTabSz="1600200">
            <a:lnSpc>
              <a:spcPct val="90000"/>
            </a:lnSpc>
            <a:spcBef>
              <a:spcPct val="0"/>
            </a:spcBef>
            <a:spcAft>
              <a:spcPct val="35000"/>
            </a:spcAft>
            <a:buNone/>
          </a:pPr>
          <a:r>
            <a:rPr lang="es-ES_tradnl" sz="3600" b="1" kern="1200" dirty="0"/>
            <a:t>ESTEREOTIPOS</a:t>
          </a:r>
        </a:p>
        <a:p>
          <a:pPr marL="0" lvl="0" indent="0" algn="l" defTabSz="1600200">
            <a:lnSpc>
              <a:spcPct val="90000"/>
            </a:lnSpc>
            <a:spcBef>
              <a:spcPct val="0"/>
            </a:spcBef>
            <a:spcAft>
              <a:spcPct val="35000"/>
            </a:spcAft>
            <a:buNone/>
          </a:pPr>
          <a:r>
            <a:rPr lang="es-ES_tradnl" sz="3600" b="1" kern="1200" dirty="0"/>
            <a:t>de Género</a:t>
          </a:r>
        </a:p>
      </dsp:txBody>
      <dsp:txXfrm>
        <a:off x="7909013" y="5065850"/>
        <a:ext cx="3188975" cy="1999100"/>
      </dsp:txXfrm>
    </dsp:sp>
    <dsp:sp modelId="{81706B3A-2104-D94C-A269-529B3094E7FB}">
      <dsp:nvSpPr>
        <dsp:cNvPr id="0" name=""/>
        <dsp:cNvSpPr/>
      </dsp:nvSpPr>
      <dsp:spPr>
        <a:xfrm>
          <a:off x="6835168" y="2664526"/>
          <a:ext cx="3800022" cy="2162223"/>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s-ES_tradnl" sz="3600" b="1" kern="1200" dirty="0"/>
            <a:t>CREENCIAS</a:t>
          </a:r>
        </a:p>
      </dsp:txBody>
      <dsp:txXfrm>
        <a:off x="7391668" y="2981176"/>
        <a:ext cx="2687022" cy="1528923"/>
      </dsp:txXfrm>
    </dsp:sp>
    <dsp:sp modelId="{48C90F6E-4F7E-AD47-86B3-5B10A45FE300}">
      <dsp:nvSpPr>
        <dsp:cNvPr id="0" name=""/>
        <dsp:cNvSpPr/>
      </dsp:nvSpPr>
      <dsp:spPr>
        <a:xfrm>
          <a:off x="13785763" y="5789224"/>
          <a:ext cx="3923007" cy="2604304"/>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256032" rIns="256032" bIns="256032" numCol="1" spcCol="1270" anchor="ctr" anchorCtr="0">
          <a:noAutofit/>
        </a:bodyPr>
        <a:lstStyle/>
        <a:p>
          <a:pPr marL="0" lvl="0" indent="0" algn="l" defTabSz="1600200">
            <a:lnSpc>
              <a:spcPct val="90000"/>
            </a:lnSpc>
            <a:spcBef>
              <a:spcPct val="0"/>
            </a:spcBef>
            <a:spcAft>
              <a:spcPct val="35000"/>
            </a:spcAft>
            <a:buNone/>
          </a:pPr>
          <a:r>
            <a:rPr lang="es-ES_tradnl" sz="3600" b="1" kern="1200" dirty="0"/>
            <a:t>La omisión</a:t>
          </a:r>
        </a:p>
        <a:p>
          <a:pPr marL="0" lvl="0" indent="0" algn="l" defTabSz="1600200">
            <a:lnSpc>
              <a:spcPct val="90000"/>
            </a:lnSpc>
            <a:spcBef>
              <a:spcPct val="0"/>
            </a:spcBef>
            <a:spcAft>
              <a:spcPct val="35000"/>
            </a:spcAft>
            <a:buNone/>
          </a:pPr>
          <a:r>
            <a:rPr lang="es-ES_tradnl" sz="3600" b="1" kern="1200" dirty="0"/>
            <a:t>El silencio</a:t>
          </a:r>
        </a:p>
      </dsp:txBody>
      <dsp:txXfrm>
        <a:off x="14413444" y="5789224"/>
        <a:ext cx="3295326" cy="2604304"/>
      </dsp:txXfrm>
    </dsp:sp>
    <dsp:sp modelId="{4D4C48F4-BBF9-EF49-B83E-C15F7EAB27F0}">
      <dsp:nvSpPr>
        <dsp:cNvPr id="0" name=""/>
        <dsp:cNvSpPr/>
      </dsp:nvSpPr>
      <dsp:spPr>
        <a:xfrm>
          <a:off x="12921568" y="4095780"/>
          <a:ext cx="3600469" cy="1766721"/>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s-ES_tradnl" sz="3600" kern="1200" dirty="0"/>
            <a:t>CONDUCTAS</a:t>
          </a:r>
        </a:p>
      </dsp:txBody>
      <dsp:txXfrm>
        <a:off x="13448844" y="4354510"/>
        <a:ext cx="2545917" cy="12492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A09FF4-AA8A-8046-817A-1517D9B3FDDC}">
      <dsp:nvSpPr>
        <dsp:cNvPr id="0" name=""/>
        <dsp:cNvSpPr/>
      </dsp:nvSpPr>
      <dsp:spPr>
        <a:xfrm>
          <a:off x="0" y="0"/>
          <a:ext cx="13990320" cy="271557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a:lnSpc>
              <a:spcPct val="90000"/>
            </a:lnSpc>
            <a:spcBef>
              <a:spcPct val="0"/>
            </a:spcBef>
            <a:spcAft>
              <a:spcPct val="35000"/>
            </a:spcAft>
            <a:buNone/>
          </a:pPr>
          <a:r>
            <a:rPr lang="es-ES_tradnl" sz="5100" kern="1200" baseline="0" dirty="0"/>
            <a:t>Sustentadas en Valores de Libertad  e  Igualdad.</a:t>
          </a:r>
          <a:endParaRPr lang="es-ES_tradnl" sz="5100" kern="1200" dirty="0"/>
        </a:p>
      </dsp:txBody>
      <dsp:txXfrm>
        <a:off x="79537" y="79537"/>
        <a:ext cx="11059998" cy="2556503"/>
      </dsp:txXfrm>
    </dsp:sp>
    <dsp:sp modelId="{B41C400B-257D-3240-AF8C-65BD67851854}">
      <dsp:nvSpPr>
        <dsp:cNvPr id="0" name=""/>
        <dsp:cNvSpPr/>
      </dsp:nvSpPr>
      <dsp:spPr>
        <a:xfrm>
          <a:off x="1234439" y="3168174"/>
          <a:ext cx="13990320" cy="271557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a:lnSpc>
              <a:spcPct val="90000"/>
            </a:lnSpc>
            <a:spcBef>
              <a:spcPct val="0"/>
            </a:spcBef>
            <a:spcAft>
              <a:spcPct val="35000"/>
            </a:spcAft>
            <a:buNone/>
          </a:pPr>
          <a:r>
            <a:rPr lang="es-ES_tradnl" sz="5100" kern="1200" dirty="0"/>
            <a:t>Persisten múltiples formas de violencia sexual. </a:t>
          </a:r>
        </a:p>
      </dsp:txBody>
      <dsp:txXfrm>
        <a:off x="1313976" y="3247711"/>
        <a:ext cx="10831680" cy="2556503"/>
      </dsp:txXfrm>
    </dsp:sp>
    <dsp:sp modelId="{C2B5E305-889E-A94B-82F9-520ABFE7CBD4}">
      <dsp:nvSpPr>
        <dsp:cNvPr id="0" name=""/>
        <dsp:cNvSpPr/>
      </dsp:nvSpPr>
      <dsp:spPr>
        <a:xfrm>
          <a:off x="2468879" y="6336348"/>
          <a:ext cx="13990320" cy="271557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a:lnSpc>
              <a:spcPct val="90000"/>
            </a:lnSpc>
            <a:spcBef>
              <a:spcPct val="0"/>
            </a:spcBef>
            <a:spcAft>
              <a:spcPct val="35000"/>
            </a:spcAft>
            <a:buNone/>
          </a:pPr>
          <a:r>
            <a:rPr lang="es-ES_tradnl" sz="5100" kern="1200" dirty="0"/>
            <a:t>Basadas creencias estereotípicas sobre hombres  y mujeres, transmitidas en la socialización de género.</a:t>
          </a:r>
        </a:p>
      </dsp:txBody>
      <dsp:txXfrm>
        <a:off x="2548416" y="6415885"/>
        <a:ext cx="10831680" cy="2556503"/>
      </dsp:txXfrm>
    </dsp:sp>
    <dsp:sp modelId="{EB05D5DA-0579-8344-93B5-1FC43A179972}">
      <dsp:nvSpPr>
        <dsp:cNvPr id="0" name=""/>
        <dsp:cNvSpPr/>
      </dsp:nvSpPr>
      <dsp:spPr>
        <a:xfrm>
          <a:off x="12225194" y="2059313"/>
          <a:ext cx="1765125" cy="1765125"/>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ES_tradnl" sz="3600" kern="1200"/>
        </a:p>
      </dsp:txBody>
      <dsp:txXfrm>
        <a:off x="12622347" y="2059313"/>
        <a:ext cx="970819" cy="1328257"/>
      </dsp:txXfrm>
    </dsp:sp>
    <dsp:sp modelId="{B0ACB5D2-8A84-E54E-A166-D424A08429A5}">
      <dsp:nvSpPr>
        <dsp:cNvPr id="0" name=""/>
        <dsp:cNvSpPr/>
      </dsp:nvSpPr>
      <dsp:spPr>
        <a:xfrm>
          <a:off x="13459634" y="5209383"/>
          <a:ext cx="1765125" cy="1765125"/>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ES_tradnl" sz="3600" kern="1200"/>
        </a:p>
      </dsp:txBody>
      <dsp:txXfrm>
        <a:off x="13856787" y="5209383"/>
        <a:ext cx="970819" cy="132825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D76411-1A5D-824B-AF35-A8899E3DA79E}">
      <dsp:nvSpPr>
        <dsp:cNvPr id="0" name=""/>
        <dsp:cNvSpPr/>
      </dsp:nvSpPr>
      <dsp:spPr>
        <a:xfrm rot="16200000">
          <a:off x="-1912020" y="1914029"/>
          <a:ext cx="9051926" cy="5223867"/>
        </a:xfrm>
        <a:prstGeom prst="flowChartManualOperation">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81000" tIns="0" rIns="382984" bIns="0" numCol="1" spcCol="1270" anchor="ctr" anchorCtr="0">
          <a:noAutofit/>
        </a:bodyPr>
        <a:lstStyle/>
        <a:p>
          <a:pPr marL="0" lvl="0" indent="0" algn="ctr" defTabSz="2667000" rtl="0">
            <a:lnSpc>
              <a:spcPct val="90000"/>
            </a:lnSpc>
            <a:spcBef>
              <a:spcPct val="0"/>
            </a:spcBef>
            <a:spcAft>
              <a:spcPct val="35000"/>
            </a:spcAft>
            <a:buNone/>
          </a:pPr>
          <a:r>
            <a:rPr lang="es-ES_tradnl" sz="6000" kern="1200" dirty="0"/>
            <a:t>Primacía  de la Libertad</a:t>
          </a:r>
        </a:p>
        <a:p>
          <a:pPr marL="0" lvl="0" indent="0" algn="ctr" defTabSz="2667000" rtl="0">
            <a:lnSpc>
              <a:spcPct val="90000"/>
            </a:lnSpc>
            <a:spcBef>
              <a:spcPct val="0"/>
            </a:spcBef>
            <a:spcAft>
              <a:spcPct val="35000"/>
            </a:spcAft>
            <a:buNone/>
          </a:pPr>
          <a:r>
            <a:rPr lang="es-ES_tradnl" sz="6000" i="1" kern="1200" dirty="0">
              <a:solidFill>
                <a:srgbClr val="FF0000"/>
              </a:solidFill>
            </a:rPr>
            <a:t>Mito de la Libre elección </a:t>
          </a:r>
        </a:p>
      </dsp:txBody>
      <dsp:txXfrm rot="5400000">
        <a:off x="2009" y="1810385"/>
        <a:ext cx="5223867" cy="5431156"/>
      </dsp:txXfrm>
    </dsp:sp>
    <dsp:sp modelId="{335558F6-8752-7F40-96AB-70AE41FE9CAE}">
      <dsp:nvSpPr>
        <dsp:cNvPr id="0" name=""/>
        <dsp:cNvSpPr/>
      </dsp:nvSpPr>
      <dsp:spPr>
        <a:xfrm rot="16200000">
          <a:off x="3703636" y="1914029"/>
          <a:ext cx="9051926" cy="5223867"/>
        </a:xfrm>
        <a:prstGeom prst="flowChartManualOperation">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81000" tIns="0" rIns="382984" bIns="0" numCol="1" spcCol="1270" anchor="ctr" anchorCtr="0">
          <a:noAutofit/>
        </a:bodyPr>
        <a:lstStyle/>
        <a:p>
          <a:pPr marL="0" lvl="0" indent="0" algn="ctr" defTabSz="2667000" rtl="0">
            <a:lnSpc>
              <a:spcPct val="90000"/>
            </a:lnSpc>
            <a:spcBef>
              <a:spcPct val="0"/>
            </a:spcBef>
            <a:spcAft>
              <a:spcPct val="35000"/>
            </a:spcAft>
            <a:buNone/>
          </a:pPr>
          <a:r>
            <a:rPr lang="es-ES_tradnl" sz="6000" kern="1200" dirty="0"/>
            <a:t>Primacía de  igualdad</a:t>
          </a:r>
        </a:p>
        <a:p>
          <a:pPr marL="0" lvl="0" indent="0" algn="ctr" defTabSz="2667000" rtl="0">
            <a:lnSpc>
              <a:spcPct val="90000"/>
            </a:lnSpc>
            <a:spcBef>
              <a:spcPct val="0"/>
            </a:spcBef>
            <a:spcAft>
              <a:spcPct val="35000"/>
            </a:spcAft>
            <a:buNone/>
          </a:pPr>
          <a:r>
            <a:rPr lang="es-ES_tradnl" sz="6000" i="1" kern="1200" dirty="0">
              <a:solidFill>
                <a:srgbClr val="FF0000"/>
              </a:solidFill>
            </a:rPr>
            <a:t>Niega la discriminación hacia las mujeres</a:t>
          </a:r>
        </a:p>
      </dsp:txBody>
      <dsp:txXfrm rot="5400000">
        <a:off x="5617665" y="1810385"/>
        <a:ext cx="5223867" cy="5431156"/>
      </dsp:txXfrm>
    </dsp:sp>
    <dsp:sp modelId="{8DCC7923-46EF-7346-9EDF-DFECA60CAB9F}">
      <dsp:nvSpPr>
        <dsp:cNvPr id="0" name=""/>
        <dsp:cNvSpPr/>
      </dsp:nvSpPr>
      <dsp:spPr>
        <a:xfrm rot="16200000">
          <a:off x="9319294" y="1914029"/>
          <a:ext cx="9051926" cy="5223867"/>
        </a:xfrm>
        <a:prstGeom prst="flowChartManualOperation">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81000" tIns="0" rIns="382984" bIns="0" numCol="1" spcCol="127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_tradnl" sz="6000" kern="1200" dirty="0"/>
            <a:t>Erotización de la agresión</a:t>
          </a:r>
        </a:p>
        <a:p>
          <a:pPr marL="0" lvl="0" algn="ctr" defTabSz="2800350" rtl="0">
            <a:lnSpc>
              <a:spcPct val="90000"/>
            </a:lnSpc>
            <a:spcBef>
              <a:spcPct val="0"/>
            </a:spcBef>
            <a:spcAft>
              <a:spcPct val="35000"/>
            </a:spcAft>
            <a:buNone/>
          </a:pPr>
          <a:endParaRPr lang="es-ES_tradnl" sz="6000" kern="1200" dirty="0"/>
        </a:p>
      </dsp:txBody>
      <dsp:txXfrm rot="5400000">
        <a:off x="11233323" y="1810385"/>
        <a:ext cx="5223867" cy="54311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21CB37-0759-B54C-9E34-476EF70F2EF7}">
      <dsp:nvSpPr>
        <dsp:cNvPr id="0" name=""/>
        <dsp:cNvSpPr/>
      </dsp:nvSpPr>
      <dsp:spPr>
        <a:xfrm>
          <a:off x="3671998" y="0"/>
          <a:ext cx="4848002" cy="3030002"/>
        </a:xfrm>
        <a:prstGeom prst="trapezoid">
          <a:avLst>
            <a:gd name="adj" fmla="val 8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1280" tIns="81280" rIns="81280" bIns="81280" numCol="1" spcCol="1270" anchor="ctr" anchorCtr="0">
          <a:noAutofit/>
        </a:bodyPr>
        <a:lstStyle/>
        <a:p>
          <a:pPr marL="0" lvl="0" indent="0" algn="ctr" defTabSz="2844800">
            <a:lnSpc>
              <a:spcPct val="90000"/>
            </a:lnSpc>
            <a:spcBef>
              <a:spcPct val="0"/>
            </a:spcBef>
            <a:spcAft>
              <a:spcPct val="35000"/>
            </a:spcAft>
            <a:buNone/>
          </a:pPr>
          <a:r>
            <a:rPr lang="es-ES_tradnl" sz="6400" kern="1200" dirty="0"/>
            <a:t>Los hombres son ahora los discriminados</a:t>
          </a:r>
        </a:p>
      </dsp:txBody>
      <dsp:txXfrm>
        <a:off x="3671998" y="0"/>
        <a:ext cx="4848002" cy="3030002"/>
      </dsp:txXfrm>
    </dsp:sp>
    <dsp:sp modelId="{298187A6-8F4A-4E48-AA57-D526BB770885}">
      <dsp:nvSpPr>
        <dsp:cNvPr id="0" name=""/>
        <dsp:cNvSpPr/>
      </dsp:nvSpPr>
      <dsp:spPr>
        <a:xfrm>
          <a:off x="1247997" y="3030002"/>
          <a:ext cx="9696005" cy="3030002"/>
        </a:xfrm>
        <a:prstGeom prst="trapezoid">
          <a:avLst>
            <a:gd name="adj" fmla="val 8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1280" tIns="81280" rIns="81280" bIns="81280" numCol="1" spcCol="1270" anchor="ctr" anchorCtr="0">
          <a:noAutofit/>
        </a:bodyPr>
        <a:lstStyle/>
        <a:p>
          <a:pPr marL="0" lvl="0" indent="0" algn="ctr" defTabSz="2844800">
            <a:lnSpc>
              <a:spcPct val="90000"/>
            </a:lnSpc>
            <a:spcBef>
              <a:spcPct val="0"/>
            </a:spcBef>
            <a:spcAft>
              <a:spcPct val="35000"/>
            </a:spcAft>
            <a:buNone/>
          </a:pPr>
          <a:r>
            <a:rPr lang="es-ES_tradnl" sz="6400" kern="1200" dirty="0"/>
            <a:t>Mujeres ya han conseguido poder</a:t>
          </a:r>
        </a:p>
      </dsp:txBody>
      <dsp:txXfrm>
        <a:off x="2944798" y="3030002"/>
        <a:ext cx="6302403" cy="3030002"/>
      </dsp:txXfrm>
    </dsp:sp>
    <dsp:sp modelId="{2481DC00-2482-A445-A573-9B2403EA8E7A}">
      <dsp:nvSpPr>
        <dsp:cNvPr id="0" name=""/>
        <dsp:cNvSpPr/>
      </dsp:nvSpPr>
      <dsp:spPr>
        <a:xfrm>
          <a:off x="0" y="6060005"/>
          <a:ext cx="12192000" cy="1559996"/>
        </a:xfrm>
        <a:prstGeom prst="trapezoid">
          <a:avLst>
            <a:gd name="adj" fmla="val 8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1280" tIns="81280" rIns="81280" bIns="81280" numCol="1" spcCol="1270" anchor="ctr" anchorCtr="0">
          <a:noAutofit/>
        </a:bodyPr>
        <a:lstStyle/>
        <a:p>
          <a:pPr marL="0" lvl="0" indent="0" algn="ctr" defTabSz="2889250">
            <a:lnSpc>
              <a:spcPct val="90000"/>
            </a:lnSpc>
            <a:spcBef>
              <a:spcPct val="0"/>
            </a:spcBef>
            <a:spcAft>
              <a:spcPct val="35000"/>
            </a:spcAft>
            <a:buNone/>
          </a:pPr>
          <a:r>
            <a:rPr lang="es-ES_tradnl" sz="6400" kern="1200" dirty="0"/>
            <a:t>Igualdad como realidad</a:t>
          </a:r>
        </a:p>
      </dsp:txBody>
      <dsp:txXfrm>
        <a:off x="2133599" y="6060005"/>
        <a:ext cx="7924800" cy="15599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6753F6-5876-4018-AB0C-18A439A16527}">
      <dsp:nvSpPr>
        <dsp:cNvPr id="0" name=""/>
        <dsp:cNvSpPr/>
      </dsp:nvSpPr>
      <dsp:spPr>
        <a:xfrm>
          <a:off x="778353" y="3895306"/>
          <a:ext cx="3867956" cy="19339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s-ES" sz="4800" kern="1200" dirty="0"/>
            <a:t>Teoría sexismo Ambivalente</a:t>
          </a:r>
        </a:p>
      </dsp:txBody>
      <dsp:txXfrm>
        <a:off x="834997" y="3951950"/>
        <a:ext cx="3754668" cy="1820690"/>
      </dsp:txXfrm>
    </dsp:sp>
    <dsp:sp modelId="{36B45B9F-0543-4D53-868A-10A28DC23266}">
      <dsp:nvSpPr>
        <dsp:cNvPr id="0" name=""/>
        <dsp:cNvSpPr/>
      </dsp:nvSpPr>
      <dsp:spPr>
        <a:xfrm rot="17945813">
          <a:off x="3829092" y="3456186"/>
          <a:ext cx="3181618" cy="32124"/>
        </a:xfrm>
        <a:custGeom>
          <a:avLst/>
          <a:gdLst/>
          <a:ahLst/>
          <a:cxnLst/>
          <a:rect l="0" t="0" r="0" b="0"/>
          <a:pathLst>
            <a:path>
              <a:moveTo>
                <a:pt x="0" y="16062"/>
              </a:moveTo>
              <a:lnTo>
                <a:pt x="3181618" y="1606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s-ES" sz="1100" kern="1200"/>
        </a:p>
      </dsp:txBody>
      <dsp:txXfrm>
        <a:off x="5340360" y="3392707"/>
        <a:ext cx="159080" cy="159080"/>
      </dsp:txXfrm>
    </dsp:sp>
    <dsp:sp modelId="{B6313519-9570-4E0E-86F4-5709755EDB40}">
      <dsp:nvSpPr>
        <dsp:cNvPr id="0" name=""/>
        <dsp:cNvSpPr/>
      </dsp:nvSpPr>
      <dsp:spPr>
        <a:xfrm>
          <a:off x="6193492" y="1115212"/>
          <a:ext cx="3867956" cy="19339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s-ES" sz="4800" kern="1200" dirty="0"/>
            <a:t>Sexismo Hostil</a:t>
          </a:r>
        </a:p>
      </dsp:txBody>
      <dsp:txXfrm>
        <a:off x="6250136" y="1171856"/>
        <a:ext cx="3754668" cy="1820690"/>
      </dsp:txXfrm>
    </dsp:sp>
    <dsp:sp modelId="{5B82C1B1-5F86-4DFA-A85E-BD1168030A7E}">
      <dsp:nvSpPr>
        <dsp:cNvPr id="0" name=""/>
        <dsp:cNvSpPr/>
      </dsp:nvSpPr>
      <dsp:spPr>
        <a:xfrm rot="19457599">
          <a:off x="9882359" y="1510120"/>
          <a:ext cx="1905361" cy="32124"/>
        </a:xfrm>
        <a:custGeom>
          <a:avLst/>
          <a:gdLst/>
          <a:ahLst/>
          <a:cxnLst/>
          <a:rect l="0" t="0" r="0" b="0"/>
          <a:pathLst>
            <a:path>
              <a:moveTo>
                <a:pt x="0" y="16062"/>
              </a:moveTo>
              <a:lnTo>
                <a:pt x="1905361"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10787406" y="1478548"/>
        <a:ext cx="95268" cy="95268"/>
      </dsp:txXfrm>
    </dsp:sp>
    <dsp:sp modelId="{125F932E-2121-47FE-898D-976FE1323F3A}">
      <dsp:nvSpPr>
        <dsp:cNvPr id="0" name=""/>
        <dsp:cNvSpPr/>
      </dsp:nvSpPr>
      <dsp:spPr>
        <a:xfrm>
          <a:off x="11608631" y="3174"/>
          <a:ext cx="3867956" cy="19339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s-ES" sz="4800" kern="1200" dirty="0"/>
            <a:t>Discriminación</a:t>
          </a:r>
        </a:p>
      </dsp:txBody>
      <dsp:txXfrm>
        <a:off x="11665275" y="59818"/>
        <a:ext cx="3754668" cy="1820690"/>
      </dsp:txXfrm>
    </dsp:sp>
    <dsp:sp modelId="{17052022-0294-4C7A-8290-5C6DB9DCC957}">
      <dsp:nvSpPr>
        <dsp:cNvPr id="0" name=""/>
        <dsp:cNvSpPr/>
      </dsp:nvSpPr>
      <dsp:spPr>
        <a:xfrm rot="2142401">
          <a:off x="9882359" y="2622158"/>
          <a:ext cx="1905361" cy="32124"/>
        </a:xfrm>
        <a:custGeom>
          <a:avLst/>
          <a:gdLst/>
          <a:ahLst/>
          <a:cxnLst/>
          <a:rect l="0" t="0" r="0" b="0"/>
          <a:pathLst>
            <a:path>
              <a:moveTo>
                <a:pt x="0" y="16062"/>
              </a:moveTo>
              <a:lnTo>
                <a:pt x="1905361"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10787406" y="2590586"/>
        <a:ext cx="95268" cy="95268"/>
      </dsp:txXfrm>
    </dsp:sp>
    <dsp:sp modelId="{7FC61783-2756-4E0F-9A74-D2691DD6C8DA}">
      <dsp:nvSpPr>
        <dsp:cNvPr id="0" name=""/>
        <dsp:cNvSpPr/>
      </dsp:nvSpPr>
      <dsp:spPr>
        <a:xfrm>
          <a:off x="11608631" y="2227249"/>
          <a:ext cx="3867956" cy="19339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s-ES" sz="4800" kern="1200" dirty="0"/>
            <a:t>Manifiesto</a:t>
          </a:r>
        </a:p>
      </dsp:txBody>
      <dsp:txXfrm>
        <a:off x="11665275" y="2283893"/>
        <a:ext cx="3754668" cy="1820690"/>
      </dsp:txXfrm>
    </dsp:sp>
    <dsp:sp modelId="{AF6B952E-9FFF-4D0D-81B6-28A4C2168B31}">
      <dsp:nvSpPr>
        <dsp:cNvPr id="0" name=""/>
        <dsp:cNvSpPr/>
      </dsp:nvSpPr>
      <dsp:spPr>
        <a:xfrm rot="3654187">
          <a:off x="3829092" y="6236280"/>
          <a:ext cx="3181618" cy="32124"/>
        </a:xfrm>
        <a:custGeom>
          <a:avLst/>
          <a:gdLst/>
          <a:ahLst/>
          <a:cxnLst/>
          <a:rect l="0" t="0" r="0" b="0"/>
          <a:pathLst>
            <a:path>
              <a:moveTo>
                <a:pt x="0" y="16062"/>
              </a:moveTo>
              <a:lnTo>
                <a:pt x="3181618" y="1606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s-ES" sz="1100" kern="1200"/>
        </a:p>
      </dsp:txBody>
      <dsp:txXfrm>
        <a:off x="5340360" y="6172801"/>
        <a:ext cx="159080" cy="159080"/>
      </dsp:txXfrm>
    </dsp:sp>
    <dsp:sp modelId="{5BF79385-EF0C-4E62-BFB5-2FA59CD5E5D5}">
      <dsp:nvSpPr>
        <dsp:cNvPr id="0" name=""/>
        <dsp:cNvSpPr/>
      </dsp:nvSpPr>
      <dsp:spPr>
        <a:xfrm>
          <a:off x="6193492" y="6675399"/>
          <a:ext cx="3867956" cy="19339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s-ES" sz="4800" kern="1200" dirty="0"/>
            <a:t>Sexismo sutil</a:t>
          </a:r>
        </a:p>
      </dsp:txBody>
      <dsp:txXfrm>
        <a:off x="6250136" y="6732043"/>
        <a:ext cx="3754668" cy="1820690"/>
      </dsp:txXfrm>
    </dsp:sp>
    <dsp:sp modelId="{7B85D0EB-AF95-4E12-A93D-5D4240E15F3F}">
      <dsp:nvSpPr>
        <dsp:cNvPr id="0" name=""/>
        <dsp:cNvSpPr/>
      </dsp:nvSpPr>
      <dsp:spPr>
        <a:xfrm rot="18289469">
          <a:off x="9480392" y="6514289"/>
          <a:ext cx="2709295" cy="32124"/>
        </a:xfrm>
        <a:custGeom>
          <a:avLst/>
          <a:gdLst/>
          <a:ahLst/>
          <a:cxnLst/>
          <a:rect l="0" t="0" r="0" b="0"/>
          <a:pathLst>
            <a:path>
              <a:moveTo>
                <a:pt x="0" y="16062"/>
              </a:moveTo>
              <a:lnTo>
                <a:pt x="2709295"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ES" sz="900" kern="1200"/>
        </a:p>
      </dsp:txBody>
      <dsp:txXfrm>
        <a:off x="10767308" y="6462619"/>
        <a:ext cx="135464" cy="135464"/>
      </dsp:txXfrm>
    </dsp:sp>
    <dsp:sp modelId="{512EA4E7-D736-494C-A946-A83DE357EF21}">
      <dsp:nvSpPr>
        <dsp:cNvPr id="0" name=""/>
        <dsp:cNvSpPr/>
      </dsp:nvSpPr>
      <dsp:spPr>
        <a:xfrm>
          <a:off x="11608631" y="4451324"/>
          <a:ext cx="3867956" cy="19339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s-ES" sz="4800" kern="1200" dirty="0"/>
            <a:t>Protector</a:t>
          </a:r>
        </a:p>
      </dsp:txBody>
      <dsp:txXfrm>
        <a:off x="11665275" y="4507968"/>
        <a:ext cx="3754668" cy="1820690"/>
      </dsp:txXfrm>
    </dsp:sp>
    <dsp:sp modelId="{6905F119-A100-40D2-B930-FAF16729E733}">
      <dsp:nvSpPr>
        <dsp:cNvPr id="0" name=""/>
        <dsp:cNvSpPr/>
      </dsp:nvSpPr>
      <dsp:spPr>
        <a:xfrm>
          <a:off x="10061449" y="7626327"/>
          <a:ext cx="1547182" cy="32124"/>
        </a:xfrm>
        <a:custGeom>
          <a:avLst/>
          <a:gdLst/>
          <a:ahLst/>
          <a:cxnLst/>
          <a:rect l="0" t="0" r="0" b="0"/>
          <a:pathLst>
            <a:path>
              <a:moveTo>
                <a:pt x="0" y="16062"/>
              </a:moveTo>
              <a:lnTo>
                <a:pt x="1547182"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10796361" y="7603709"/>
        <a:ext cx="77359" cy="77359"/>
      </dsp:txXfrm>
    </dsp:sp>
    <dsp:sp modelId="{A22684A5-5E1B-4EC0-A062-172CBC591B98}">
      <dsp:nvSpPr>
        <dsp:cNvPr id="0" name=""/>
        <dsp:cNvSpPr/>
      </dsp:nvSpPr>
      <dsp:spPr>
        <a:xfrm>
          <a:off x="11608631" y="6675399"/>
          <a:ext cx="3867956" cy="19339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s-ES" sz="4800" kern="1200" dirty="0"/>
            <a:t>Paternalista</a:t>
          </a:r>
        </a:p>
      </dsp:txBody>
      <dsp:txXfrm>
        <a:off x="11665275" y="6732043"/>
        <a:ext cx="3754668" cy="1820690"/>
      </dsp:txXfrm>
    </dsp:sp>
    <dsp:sp modelId="{52FFDDB5-19E0-4309-8641-DC80A1880067}">
      <dsp:nvSpPr>
        <dsp:cNvPr id="0" name=""/>
        <dsp:cNvSpPr/>
      </dsp:nvSpPr>
      <dsp:spPr>
        <a:xfrm rot="3310531">
          <a:off x="9480392" y="8738364"/>
          <a:ext cx="2709295" cy="32124"/>
        </a:xfrm>
        <a:custGeom>
          <a:avLst/>
          <a:gdLst/>
          <a:ahLst/>
          <a:cxnLst/>
          <a:rect l="0" t="0" r="0" b="0"/>
          <a:pathLst>
            <a:path>
              <a:moveTo>
                <a:pt x="0" y="16062"/>
              </a:moveTo>
              <a:lnTo>
                <a:pt x="2709295" y="1606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ES" sz="900" kern="1200"/>
        </a:p>
      </dsp:txBody>
      <dsp:txXfrm>
        <a:off x="10767308" y="8686694"/>
        <a:ext cx="135464" cy="135464"/>
      </dsp:txXfrm>
    </dsp:sp>
    <dsp:sp modelId="{AF7FE2C2-802D-42A1-92C9-1E5939CCACF8}">
      <dsp:nvSpPr>
        <dsp:cNvPr id="0" name=""/>
        <dsp:cNvSpPr/>
      </dsp:nvSpPr>
      <dsp:spPr>
        <a:xfrm>
          <a:off x="11608631" y="8899474"/>
          <a:ext cx="3867956" cy="19339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es-ES" sz="4800" kern="1200" dirty="0"/>
            <a:t>Afecto positivo</a:t>
          </a:r>
        </a:p>
      </dsp:txBody>
      <dsp:txXfrm>
        <a:off x="11665275" y="8956118"/>
        <a:ext cx="3754668" cy="182069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88B90-6839-4E21-8F2E-DD3DD8E8BCAB}">
      <dsp:nvSpPr>
        <dsp:cNvPr id="0" name=""/>
        <dsp:cNvSpPr/>
      </dsp:nvSpPr>
      <dsp:spPr>
        <a:xfrm>
          <a:off x="0" y="0"/>
          <a:ext cx="7254283" cy="725428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40F330-9FB6-44C0-9835-8FC0BE6E1E07}">
      <dsp:nvSpPr>
        <dsp:cNvPr id="0" name=""/>
        <dsp:cNvSpPr/>
      </dsp:nvSpPr>
      <dsp:spPr>
        <a:xfrm>
          <a:off x="3627141" y="0"/>
          <a:ext cx="13746458" cy="725428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S" sz="4000" b="1" kern="1200" dirty="0"/>
            <a:t> Las violencias sexuales son episodios aislados y poco frecuentes</a:t>
          </a:r>
          <a:endParaRPr lang="es-ES" sz="4000" kern="1200" dirty="0"/>
        </a:p>
      </dsp:txBody>
      <dsp:txXfrm>
        <a:off x="3627141" y="0"/>
        <a:ext cx="13746458" cy="1160685"/>
      </dsp:txXfrm>
    </dsp:sp>
    <dsp:sp modelId="{5520C71D-041F-41A4-BCB5-88FE66569815}">
      <dsp:nvSpPr>
        <dsp:cNvPr id="0" name=""/>
        <dsp:cNvSpPr/>
      </dsp:nvSpPr>
      <dsp:spPr>
        <a:xfrm>
          <a:off x="761699" y="1160685"/>
          <a:ext cx="5730883" cy="573088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6F82D8-EAA6-443A-964D-2A38AE91CED8}">
      <dsp:nvSpPr>
        <dsp:cNvPr id="0" name=""/>
        <dsp:cNvSpPr/>
      </dsp:nvSpPr>
      <dsp:spPr>
        <a:xfrm>
          <a:off x="3627141" y="1160685"/>
          <a:ext cx="13746458" cy="573088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S" sz="4000" b="1" kern="1200" dirty="0"/>
            <a:t> El agresor es un desconocido</a:t>
          </a:r>
          <a:endParaRPr lang="es-ES" sz="4000" kern="1200" dirty="0"/>
        </a:p>
      </dsp:txBody>
      <dsp:txXfrm>
        <a:off x="3627141" y="1160685"/>
        <a:ext cx="13746458" cy="1160685"/>
      </dsp:txXfrm>
    </dsp:sp>
    <dsp:sp modelId="{99EA1EAC-368A-450E-A2CB-779192D3A175}">
      <dsp:nvSpPr>
        <dsp:cNvPr id="0" name=""/>
        <dsp:cNvSpPr/>
      </dsp:nvSpPr>
      <dsp:spPr>
        <a:xfrm>
          <a:off x="1523399" y="2321370"/>
          <a:ext cx="4207484" cy="4207484"/>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45F937-9E64-48F6-839B-7CC1588667A3}">
      <dsp:nvSpPr>
        <dsp:cNvPr id="0" name=""/>
        <dsp:cNvSpPr/>
      </dsp:nvSpPr>
      <dsp:spPr>
        <a:xfrm>
          <a:off x="3627141" y="2321370"/>
          <a:ext cx="13746458" cy="420748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S" sz="4000" b="1" kern="1200" dirty="0"/>
            <a:t> Ocurre en la calle, en sitios aislados y de noche</a:t>
          </a:r>
          <a:endParaRPr lang="es-ES" sz="4000" kern="1200" dirty="0"/>
        </a:p>
      </dsp:txBody>
      <dsp:txXfrm>
        <a:off x="3627141" y="2321370"/>
        <a:ext cx="13746458" cy="1160685"/>
      </dsp:txXfrm>
    </dsp:sp>
    <dsp:sp modelId="{F2F2E39A-F50C-4BE9-ACF7-C87451FE6309}">
      <dsp:nvSpPr>
        <dsp:cNvPr id="0" name=""/>
        <dsp:cNvSpPr/>
      </dsp:nvSpPr>
      <dsp:spPr>
        <a:xfrm>
          <a:off x="2285099" y="3482055"/>
          <a:ext cx="2684084" cy="2684084"/>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3E0784-5B4C-42D4-90C0-6BD745E4ACD6}">
      <dsp:nvSpPr>
        <dsp:cNvPr id="0" name=""/>
        <dsp:cNvSpPr/>
      </dsp:nvSpPr>
      <dsp:spPr>
        <a:xfrm>
          <a:off x="3627141" y="3482055"/>
          <a:ext cx="13746458" cy="268408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S" sz="4000" b="1" kern="1200" dirty="0"/>
            <a:t>Son ataques violentos que siempre dejan lesiones físicas visibles</a:t>
          </a:r>
          <a:endParaRPr lang="es-ES" sz="4000" kern="1200" dirty="0"/>
        </a:p>
      </dsp:txBody>
      <dsp:txXfrm>
        <a:off x="3627141" y="3482055"/>
        <a:ext cx="13746458" cy="1160685"/>
      </dsp:txXfrm>
    </dsp:sp>
    <dsp:sp modelId="{C5D6B0E2-7169-4D78-9DDD-C8BC44FC6E83}">
      <dsp:nvSpPr>
        <dsp:cNvPr id="0" name=""/>
        <dsp:cNvSpPr/>
      </dsp:nvSpPr>
      <dsp:spPr>
        <a:xfrm>
          <a:off x="3046798" y="4642741"/>
          <a:ext cx="1160685" cy="1160685"/>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4D8CE2-888B-4FC4-8FAD-37E99B815E2A}">
      <dsp:nvSpPr>
        <dsp:cNvPr id="0" name=""/>
        <dsp:cNvSpPr/>
      </dsp:nvSpPr>
      <dsp:spPr>
        <a:xfrm>
          <a:off x="3627141" y="4642741"/>
          <a:ext cx="13746458" cy="116068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S" sz="4000" b="1" kern="1200" dirty="0"/>
            <a:t>La única forma de violencia sexual es la violación</a:t>
          </a:r>
          <a:endParaRPr lang="es-ES" sz="4000" kern="1200" dirty="0"/>
        </a:p>
      </dsp:txBody>
      <dsp:txXfrm>
        <a:off x="3627141" y="4642741"/>
        <a:ext cx="13746458" cy="116068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AA265A-A8A2-B04D-A273-615EB03CF746}" type="datetimeFigureOut">
              <a:rPr lang="es-ES" smtClean="0"/>
              <a:t>04/05/2026</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07F3F3-6DDB-C64B-BADD-875F8E9F7FA0}" type="slidenum">
              <a:rPr lang="es-ES" smtClean="0"/>
              <a:t>‹Nº›</a:t>
            </a:fld>
            <a:endParaRPr lang="es-ES"/>
          </a:p>
        </p:txBody>
      </p:sp>
    </p:spTree>
    <p:extLst>
      <p:ext uri="{BB962C8B-B14F-4D97-AF65-F5344CB8AC3E}">
        <p14:creationId xmlns:p14="http://schemas.microsoft.com/office/powerpoint/2010/main" val="3523893013"/>
      </p:ext>
    </p:extLst>
  </p:cSld>
  <p:clrMap bg1="lt1" tx1="dk1" bg2="lt2" tx2="dk2" accent1="accent1" accent2="accent2" accent3="accent3" accent4="accent4" accent5="accent5" accent6="accent6" hlink="hlink" folHlink="folHlink"/>
  <p:notesStyle>
    <a:lvl1pPr marL="0" algn="l" defTabSz="1828686" rtl="0" eaLnBrk="1" latinLnBrk="0" hangingPunct="1">
      <a:defRPr sz="2400" kern="1200">
        <a:solidFill>
          <a:schemeClr val="tx1"/>
        </a:solidFill>
        <a:latin typeface="+mn-lt"/>
        <a:ea typeface="+mn-ea"/>
        <a:cs typeface="+mn-cs"/>
      </a:defRPr>
    </a:lvl1pPr>
    <a:lvl2pPr marL="914343" algn="l" defTabSz="1828686" rtl="0" eaLnBrk="1" latinLnBrk="0" hangingPunct="1">
      <a:defRPr sz="2400" kern="1200">
        <a:solidFill>
          <a:schemeClr val="tx1"/>
        </a:solidFill>
        <a:latin typeface="+mn-lt"/>
        <a:ea typeface="+mn-ea"/>
        <a:cs typeface="+mn-cs"/>
      </a:defRPr>
    </a:lvl2pPr>
    <a:lvl3pPr marL="1828686" algn="l" defTabSz="1828686" rtl="0" eaLnBrk="1" latinLnBrk="0" hangingPunct="1">
      <a:defRPr sz="2400" kern="1200">
        <a:solidFill>
          <a:schemeClr val="tx1"/>
        </a:solidFill>
        <a:latin typeface="+mn-lt"/>
        <a:ea typeface="+mn-ea"/>
        <a:cs typeface="+mn-cs"/>
      </a:defRPr>
    </a:lvl3pPr>
    <a:lvl4pPr marL="2743029" algn="l" defTabSz="1828686" rtl="0" eaLnBrk="1" latinLnBrk="0" hangingPunct="1">
      <a:defRPr sz="2400" kern="1200">
        <a:solidFill>
          <a:schemeClr val="tx1"/>
        </a:solidFill>
        <a:latin typeface="+mn-lt"/>
        <a:ea typeface="+mn-ea"/>
        <a:cs typeface="+mn-cs"/>
      </a:defRPr>
    </a:lvl4pPr>
    <a:lvl5pPr marL="3657371" algn="l" defTabSz="1828686" rtl="0" eaLnBrk="1" latinLnBrk="0" hangingPunct="1">
      <a:defRPr sz="2400" kern="1200">
        <a:solidFill>
          <a:schemeClr val="tx1"/>
        </a:solidFill>
        <a:latin typeface="+mn-lt"/>
        <a:ea typeface="+mn-ea"/>
        <a:cs typeface="+mn-cs"/>
      </a:defRPr>
    </a:lvl5pPr>
    <a:lvl6pPr marL="4571714" algn="l" defTabSz="1828686" rtl="0" eaLnBrk="1" latinLnBrk="0" hangingPunct="1">
      <a:defRPr sz="2400" kern="1200">
        <a:solidFill>
          <a:schemeClr val="tx1"/>
        </a:solidFill>
        <a:latin typeface="+mn-lt"/>
        <a:ea typeface="+mn-ea"/>
        <a:cs typeface="+mn-cs"/>
      </a:defRPr>
    </a:lvl6pPr>
    <a:lvl7pPr marL="5486057" algn="l" defTabSz="1828686" rtl="0" eaLnBrk="1" latinLnBrk="0" hangingPunct="1">
      <a:defRPr sz="2400" kern="1200">
        <a:solidFill>
          <a:schemeClr val="tx1"/>
        </a:solidFill>
        <a:latin typeface="+mn-lt"/>
        <a:ea typeface="+mn-ea"/>
        <a:cs typeface="+mn-cs"/>
      </a:defRPr>
    </a:lvl7pPr>
    <a:lvl8pPr marL="6400400" algn="l" defTabSz="1828686" rtl="0" eaLnBrk="1" latinLnBrk="0" hangingPunct="1">
      <a:defRPr sz="2400" kern="1200">
        <a:solidFill>
          <a:schemeClr val="tx1"/>
        </a:solidFill>
        <a:latin typeface="+mn-lt"/>
        <a:ea typeface="+mn-ea"/>
        <a:cs typeface="+mn-cs"/>
      </a:defRPr>
    </a:lvl8pPr>
    <a:lvl9pPr marL="7314743" algn="l" defTabSz="1828686"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a:t>
            </a:fld>
            <a:endParaRPr lang="es-ES"/>
          </a:p>
        </p:txBody>
      </p:sp>
    </p:spTree>
    <p:extLst>
      <p:ext uri="{BB962C8B-B14F-4D97-AF65-F5344CB8AC3E}">
        <p14:creationId xmlns:p14="http://schemas.microsoft.com/office/powerpoint/2010/main" val="1098774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E8E5A-E7BD-E4B7-3118-4190BB5299F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AB3F058-17DD-D6A4-8F43-23401B64504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1F9BD33-0604-C2F1-ACB8-80B5769229EE}"/>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7F21AA91-3825-DD40-FC5D-4E7F0275B59B}"/>
              </a:ext>
            </a:extLst>
          </p:cNvPr>
          <p:cNvSpPr>
            <a:spLocks noGrp="1"/>
          </p:cNvSpPr>
          <p:nvPr>
            <p:ph type="sldNum" sz="quarter" idx="5"/>
          </p:nvPr>
        </p:nvSpPr>
        <p:spPr/>
        <p:txBody>
          <a:bodyPr/>
          <a:lstStyle/>
          <a:p>
            <a:fld id="{0607F3F3-6DDB-C64B-BADD-875F8E9F7FA0}" type="slidenum">
              <a:rPr lang="es-ES" smtClean="0"/>
              <a:t>10</a:t>
            </a:fld>
            <a:endParaRPr lang="es-ES"/>
          </a:p>
        </p:txBody>
      </p:sp>
    </p:spTree>
    <p:extLst>
      <p:ext uri="{BB962C8B-B14F-4D97-AF65-F5344CB8AC3E}">
        <p14:creationId xmlns:p14="http://schemas.microsoft.com/office/powerpoint/2010/main" val="1378262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2DA97-04A6-2A04-7549-487AEBBE566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CBF2FFA-7591-06ED-3F62-C967EF01052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4537F6D-C009-0F78-223F-6DBC10F27B6D}"/>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63B0065F-CBB6-B0BD-38D2-7C8671EF8EEB}"/>
              </a:ext>
            </a:extLst>
          </p:cNvPr>
          <p:cNvSpPr>
            <a:spLocks noGrp="1"/>
          </p:cNvSpPr>
          <p:nvPr>
            <p:ph type="sldNum" sz="quarter" idx="5"/>
          </p:nvPr>
        </p:nvSpPr>
        <p:spPr/>
        <p:txBody>
          <a:bodyPr/>
          <a:lstStyle/>
          <a:p>
            <a:fld id="{0607F3F3-6DDB-C64B-BADD-875F8E9F7FA0}" type="slidenum">
              <a:rPr lang="es-ES" smtClean="0"/>
              <a:t>11</a:t>
            </a:fld>
            <a:endParaRPr lang="es-ES"/>
          </a:p>
        </p:txBody>
      </p:sp>
    </p:spTree>
    <p:extLst>
      <p:ext uri="{BB962C8B-B14F-4D97-AF65-F5344CB8AC3E}">
        <p14:creationId xmlns:p14="http://schemas.microsoft.com/office/powerpoint/2010/main" val="1288130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52CA1B-51AA-E8DB-47DD-4119F789290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C197B35-3AD6-86BA-1F11-84DAC9D9D05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F9AF7A3-5AA1-788E-BB68-0987C3EBCFA1}"/>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CF872758-E7AB-4D74-7798-6C6ED80CE6AD}"/>
              </a:ext>
            </a:extLst>
          </p:cNvPr>
          <p:cNvSpPr>
            <a:spLocks noGrp="1"/>
          </p:cNvSpPr>
          <p:nvPr>
            <p:ph type="sldNum" sz="quarter" idx="5"/>
          </p:nvPr>
        </p:nvSpPr>
        <p:spPr/>
        <p:txBody>
          <a:bodyPr/>
          <a:lstStyle/>
          <a:p>
            <a:fld id="{0607F3F3-6DDB-C64B-BADD-875F8E9F7FA0}" type="slidenum">
              <a:rPr lang="es-ES" smtClean="0"/>
              <a:t>12</a:t>
            </a:fld>
            <a:endParaRPr lang="es-ES"/>
          </a:p>
        </p:txBody>
      </p:sp>
    </p:spTree>
    <p:extLst>
      <p:ext uri="{BB962C8B-B14F-4D97-AF65-F5344CB8AC3E}">
        <p14:creationId xmlns:p14="http://schemas.microsoft.com/office/powerpoint/2010/main" val="655891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D4760-27FD-BD26-7C20-8EC1A4706FA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8F882C7-AD31-1CF8-D352-BE2B7F6C7DF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0FD1E13-0C15-E520-4A37-4DCEF0732D15}"/>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C5D5CFC1-7D30-F771-9D8D-B90F6A5C51BA}"/>
              </a:ext>
            </a:extLst>
          </p:cNvPr>
          <p:cNvSpPr>
            <a:spLocks noGrp="1"/>
          </p:cNvSpPr>
          <p:nvPr>
            <p:ph type="sldNum" sz="quarter" idx="5"/>
          </p:nvPr>
        </p:nvSpPr>
        <p:spPr/>
        <p:txBody>
          <a:bodyPr/>
          <a:lstStyle/>
          <a:p>
            <a:fld id="{0607F3F3-6DDB-C64B-BADD-875F8E9F7FA0}" type="slidenum">
              <a:rPr lang="es-ES" smtClean="0"/>
              <a:t>13</a:t>
            </a:fld>
            <a:endParaRPr lang="es-ES"/>
          </a:p>
        </p:txBody>
      </p:sp>
    </p:spTree>
    <p:extLst>
      <p:ext uri="{BB962C8B-B14F-4D97-AF65-F5344CB8AC3E}">
        <p14:creationId xmlns:p14="http://schemas.microsoft.com/office/powerpoint/2010/main" val="1592463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2588B6-067F-B00A-0EA1-A8E0107F18C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D68B961-1EA4-284C-7768-CC2A24B6515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CB4E879-1A2A-F341-C669-076B6B292568}"/>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2AD7AB15-33AB-CB50-50F3-72102B9A2542}"/>
              </a:ext>
            </a:extLst>
          </p:cNvPr>
          <p:cNvSpPr>
            <a:spLocks noGrp="1"/>
          </p:cNvSpPr>
          <p:nvPr>
            <p:ph type="sldNum" sz="quarter" idx="5"/>
          </p:nvPr>
        </p:nvSpPr>
        <p:spPr/>
        <p:txBody>
          <a:bodyPr/>
          <a:lstStyle/>
          <a:p>
            <a:fld id="{0607F3F3-6DDB-C64B-BADD-875F8E9F7FA0}" type="slidenum">
              <a:rPr lang="es-ES" smtClean="0"/>
              <a:t>14</a:t>
            </a:fld>
            <a:endParaRPr lang="es-ES"/>
          </a:p>
        </p:txBody>
      </p:sp>
    </p:spTree>
    <p:extLst>
      <p:ext uri="{BB962C8B-B14F-4D97-AF65-F5344CB8AC3E}">
        <p14:creationId xmlns:p14="http://schemas.microsoft.com/office/powerpoint/2010/main" val="27754090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15</a:t>
            </a:fld>
            <a:endParaRPr lang="es-ES"/>
          </a:p>
        </p:txBody>
      </p:sp>
    </p:spTree>
    <p:extLst>
      <p:ext uri="{BB962C8B-B14F-4D97-AF65-F5344CB8AC3E}">
        <p14:creationId xmlns:p14="http://schemas.microsoft.com/office/powerpoint/2010/main" val="3818631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557221-209A-1B6E-3B2D-E1322BCCC3D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8ACED34-005D-6D77-1667-918B537EAAC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DE93AAB-4B5B-EDBE-39BD-B69B96E76C0D}"/>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2BB0C2B5-FB3E-B76B-D5DA-C84112E649C0}"/>
              </a:ext>
            </a:extLst>
          </p:cNvPr>
          <p:cNvSpPr>
            <a:spLocks noGrp="1"/>
          </p:cNvSpPr>
          <p:nvPr>
            <p:ph type="sldNum" sz="quarter" idx="5"/>
          </p:nvPr>
        </p:nvSpPr>
        <p:spPr/>
        <p:txBody>
          <a:bodyPr/>
          <a:lstStyle/>
          <a:p>
            <a:fld id="{0607F3F3-6DDB-C64B-BADD-875F8E9F7FA0}" type="slidenum">
              <a:rPr lang="es-ES" smtClean="0"/>
              <a:t>16</a:t>
            </a:fld>
            <a:endParaRPr lang="es-ES"/>
          </a:p>
        </p:txBody>
      </p:sp>
    </p:spTree>
    <p:extLst>
      <p:ext uri="{BB962C8B-B14F-4D97-AF65-F5344CB8AC3E}">
        <p14:creationId xmlns:p14="http://schemas.microsoft.com/office/powerpoint/2010/main" val="2313116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4E578-F98D-CEFF-BA42-AB44FF05731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5611D70-9844-820A-9615-ECB32DA2231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3A6D780-ECD1-027C-7C50-91B0527ADA4E}"/>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962A9C84-D4B2-B754-89EE-313EA602B2E3}"/>
              </a:ext>
            </a:extLst>
          </p:cNvPr>
          <p:cNvSpPr>
            <a:spLocks noGrp="1"/>
          </p:cNvSpPr>
          <p:nvPr>
            <p:ph type="sldNum" sz="quarter" idx="5"/>
          </p:nvPr>
        </p:nvSpPr>
        <p:spPr/>
        <p:txBody>
          <a:bodyPr/>
          <a:lstStyle/>
          <a:p>
            <a:fld id="{0607F3F3-6DDB-C64B-BADD-875F8E9F7FA0}" type="slidenum">
              <a:rPr lang="es-ES" smtClean="0"/>
              <a:t>17</a:t>
            </a:fld>
            <a:endParaRPr lang="es-ES"/>
          </a:p>
        </p:txBody>
      </p:sp>
    </p:spTree>
    <p:extLst>
      <p:ext uri="{BB962C8B-B14F-4D97-AF65-F5344CB8AC3E}">
        <p14:creationId xmlns:p14="http://schemas.microsoft.com/office/powerpoint/2010/main" val="27770206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E4FF4B-51BA-59F4-2604-42AA780CC29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C63287D-5ED1-1C0A-5870-B2BE04B6C56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00765F5-B675-144C-71E3-B3E72A9C17B5}"/>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69ED8407-CC3A-9A4D-5FBD-49DBEA9F3F0E}"/>
              </a:ext>
            </a:extLst>
          </p:cNvPr>
          <p:cNvSpPr>
            <a:spLocks noGrp="1"/>
          </p:cNvSpPr>
          <p:nvPr>
            <p:ph type="sldNum" sz="quarter" idx="5"/>
          </p:nvPr>
        </p:nvSpPr>
        <p:spPr/>
        <p:txBody>
          <a:bodyPr/>
          <a:lstStyle/>
          <a:p>
            <a:fld id="{0607F3F3-6DDB-C64B-BADD-875F8E9F7FA0}" type="slidenum">
              <a:rPr lang="es-ES" smtClean="0"/>
              <a:t>18</a:t>
            </a:fld>
            <a:endParaRPr lang="es-ES"/>
          </a:p>
        </p:txBody>
      </p:sp>
    </p:spTree>
    <p:extLst>
      <p:ext uri="{BB962C8B-B14F-4D97-AF65-F5344CB8AC3E}">
        <p14:creationId xmlns:p14="http://schemas.microsoft.com/office/powerpoint/2010/main" val="126207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B50EA4-A52A-4345-D5EC-CDB1F23FA8F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85111FB-3BCF-CA49-5C84-45765E36247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D2D152B-E8C0-BD9E-3C47-05239AAB0632}"/>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F207994F-4E63-FC51-D47C-04AFD50A0F08}"/>
              </a:ext>
            </a:extLst>
          </p:cNvPr>
          <p:cNvSpPr>
            <a:spLocks noGrp="1"/>
          </p:cNvSpPr>
          <p:nvPr>
            <p:ph type="sldNum" sz="quarter" idx="5"/>
          </p:nvPr>
        </p:nvSpPr>
        <p:spPr/>
        <p:txBody>
          <a:bodyPr/>
          <a:lstStyle/>
          <a:p>
            <a:fld id="{0607F3F3-6DDB-C64B-BADD-875F8E9F7FA0}" type="slidenum">
              <a:rPr lang="es-ES" smtClean="0"/>
              <a:t>19</a:t>
            </a:fld>
            <a:endParaRPr lang="es-ES"/>
          </a:p>
        </p:txBody>
      </p:sp>
    </p:spTree>
    <p:extLst>
      <p:ext uri="{BB962C8B-B14F-4D97-AF65-F5344CB8AC3E}">
        <p14:creationId xmlns:p14="http://schemas.microsoft.com/office/powerpoint/2010/main" val="403650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2</a:t>
            </a:fld>
            <a:endParaRPr lang="es-ES"/>
          </a:p>
        </p:txBody>
      </p:sp>
    </p:spTree>
    <p:extLst>
      <p:ext uri="{BB962C8B-B14F-4D97-AF65-F5344CB8AC3E}">
        <p14:creationId xmlns:p14="http://schemas.microsoft.com/office/powerpoint/2010/main" val="10274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27F33A-5CA3-E921-3E1A-7F64B77D57E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45B1ACF-330D-CDBD-2EFF-6D4F342AF87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C69C3CF-E09B-D9C8-6802-C454DE6EF21E}"/>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97A29C3E-FC3E-D47F-8E48-FEA66A9457C8}"/>
              </a:ext>
            </a:extLst>
          </p:cNvPr>
          <p:cNvSpPr>
            <a:spLocks noGrp="1"/>
          </p:cNvSpPr>
          <p:nvPr>
            <p:ph type="sldNum" sz="quarter" idx="5"/>
          </p:nvPr>
        </p:nvSpPr>
        <p:spPr/>
        <p:txBody>
          <a:bodyPr/>
          <a:lstStyle/>
          <a:p>
            <a:fld id="{0607F3F3-6DDB-C64B-BADD-875F8E9F7FA0}" type="slidenum">
              <a:rPr lang="es-ES" smtClean="0"/>
              <a:t>20</a:t>
            </a:fld>
            <a:endParaRPr lang="es-ES"/>
          </a:p>
        </p:txBody>
      </p:sp>
    </p:spTree>
    <p:extLst>
      <p:ext uri="{BB962C8B-B14F-4D97-AF65-F5344CB8AC3E}">
        <p14:creationId xmlns:p14="http://schemas.microsoft.com/office/powerpoint/2010/main" val="4622031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D4B7F5-B6B2-F0E8-9A89-D2B20FCEF54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B700B6F-AE9C-B4BA-FBA9-B5909A51296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4BCAB83-29D8-56BB-D9F7-022C0CC0BD84}"/>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2884AFF3-CAF6-69A4-4092-9CC2900BB680}"/>
              </a:ext>
            </a:extLst>
          </p:cNvPr>
          <p:cNvSpPr>
            <a:spLocks noGrp="1"/>
          </p:cNvSpPr>
          <p:nvPr>
            <p:ph type="sldNum" sz="quarter" idx="5"/>
          </p:nvPr>
        </p:nvSpPr>
        <p:spPr/>
        <p:txBody>
          <a:bodyPr/>
          <a:lstStyle/>
          <a:p>
            <a:fld id="{0607F3F3-6DDB-C64B-BADD-875F8E9F7FA0}" type="slidenum">
              <a:rPr lang="es-ES" smtClean="0"/>
              <a:t>21</a:t>
            </a:fld>
            <a:endParaRPr lang="es-ES"/>
          </a:p>
        </p:txBody>
      </p:sp>
    </p:spTree>
    <p:extLst>
      <p:ext uri="{BB962C8B-B14F-4D97-AF65-F5344CB8AC3E}">
        <p14:creationId xmlns:p14="http://schemas.microsoft.com/office/powerpoint/2010/main" val="17044736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6F7BE-FDFD-D0B4-AAF2-8181E8DD254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652A708-95FB-5249-F577-FD58B6F709A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CD2E9B8-7A7E-7A51-234B-A1443640A9FC}"/>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EE6E02EF-15C5-C034-96D8-8C586F5E399F}"/>
              </a:ext>
            </a:extLst>
          </p:cNvPr>
          <p:cNvSpPr>
            <a:spLocks noGrp="1"/>
          </p:cNvSpPr>
          <p:nvPr>
            <p:ph type="sldNum" sz="quarter" idx="5"/>
          </p:nvPr>
        </p:nvSpPr>
        <p:spPr/>
        <p:txBody>
          <a:bodyPr/>
          <a:lstStyle/>
          <a:p>
            <a:fld id="{0607F3F3-6DDB-C64B-BADD-875F8E9F7FA0}" type="slidenum">
              <a:rPr lang="es-ES" smtClean="0"/>
              <a:t>22</a:t>
            </a:fld>
            <a:endParaRPr lang="es-ES"/>
          </a:p>
        </p:txBody>
      </p:sp>
    </p:spTree>
    <p:extLst>
      <p:ext uri="{BB962C8B-B14F-4D97-AF65-F5344CB8AC3E}">
        <p14:creationId xmlns:p14="http://schemas.microsoft.com/office/powerpoint/2010/main" val="4864945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8EBFD-6DB5-219E-6839-774AA62DC59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F6D6EA7-695F-C83C-8B24-0C998585074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BC6FD9E-E877-B509-1833-017F20E5B125}"/>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4C1EC198-03DF-49C2-7874-A3632F030785}"/>
              </a:ext>
            </a:extLst>
          </p:cNvPr>
          <p:cNvSpPr>
            <a:spLocks noGrp="1"/>
          </p:cNvSpPr>
          <p:nvPr>
            <p:ph type="sldNum" sz="quarter" idx="5"/>
          </p:nvPr>
        </p:nvSpPr>
        <p:spPr/>
        <p:txBody>
          <a:bodyPr/>
          <a:lstStyle/>
          <a:p>
            <a:fld id="{0607F3F3-6DDB-C64B-BADD-875F8E9F7FA0}" type="slidenum">
              <a:rPr lang="es-ES" smtClean="0"/>
              <a:t>23</a:t>
            </a:fld>
            <a:endParaRPr lang="es-ES"/>
          </a:p>
        </p:txBody>
      </p:sp>
    </p:spTree>
    <p:extLst>
      <p:ext uri="{BB962C8B-B14F-4D97-AF65-F5344CB8AC3E}">
        <p14:creationId xmlns:p14="http://schemas.microsoft.com/office/powerpoint/2010/main" val="39715229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58CBF5-800B-FB79-70E7-20AF078B1E0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8C482E3-67F7-9F8D-5716-6607C1E39A9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A4B1A58-090F-A65C-193A-462843ED853C}"/>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ED2A22FC-0A20-6C7F-E064-27ADF316F8D9}"/>
              </a:ext>
            </a:extLst>
          </p:cNvPr>
          <p:cNvSpPr>
            <a:spLocks noGrp="1"/>
          </p:cNvSpPr>
          <p:nvPr>
            <p:ph type="sldNum" sz="quarter" idx="5"/>
          </p:nvPr>
        </p:nvSpPr>
        <p:spPr/>
        <p:txBody>
          <a:bodyPr/>
          <a:lstStyle/>
          <a:p>
            <a:fld id="{0607F3F3-6DDB-C64B-BADD-875F8E9F7FA0}" type="slidenum">
              <a:rPr lang="es-ES" smtClean="0"/>
              <a:t>24</a:t>
            </a:fld>
            <a:endParaRPr lang="es-ES"/>
          </a:p>
        </p:txBody>
      </p:sp>
    </p:spTree>
    <p:extLst>
      <p:ext uri="{BB962C8B-B14F-4D97-AF65-F5344CB8AC3E}">
        <p14:creationId xmlns:p14="http://schemas.microsoft.com/office/powerpoint/2010/main" val="1205458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07F3F3-6DDB-C64B-BADD-875F8E9F7FA0}"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5837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3</a:t>
            </a:fld>
            <a:endParaRPr lang="es-ES"/>
          </a:p>
        </p:txBody>
      </p:sp>
    </p:spTree>
    <p:extLst>
      <p:ext uri="{BB962C8B-B14F-4D97-AF65-F5344CB8AC3E}">
        <p14:creationId xmlns:p14="http://schemas.microsoft.com/office/powerpoint/2010/main" val="246091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EFDF47-36ED-CE2D-3EE2-8760F860EB1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9FE5DB5-323F-C9A8-E978-6D96D4FA882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07BEA02-E09E-523F-2871-34510DB0CD1C}"/>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C6BEEE27-7C72-0DCA-332A-E483E16F820D}"/>
              </a:ext>
            </a:extLst>
          </p:cNvPr>
          <p:cNvSpPr>
            <a:spLocks noGrp="1"/>
          </p:cNvSpPr>
          <p:nvPr>
            <p:ph type="sldNum" sz="quarter" idx="5"/>
          </p:nvPr>
        </p:nvSpPr>
        <p:spPr/>
        <p:txBody>
          <a:bodyPr/>
          <a:lstStyle/>
          <a:p>
            <a:fld id="{0607F3F3-6DDB-C64B-BADD-875F8E9F7FA0}" type="slidenum">
              <a:rPr lang="es-ES" smtClean="0"/>
              <a:t>4</a:t>
            </a:fld>
            <a:endParaRPr lang="es-ES"/>
          </a:p>
        </p:txBody>
      </p:sp>
    </p:spTree>
    <p:extLst>
      <p:ext uri="{BB962C8B-B14F-4D97-AF65-F5344CB8AC3E}">
        <p14:creationId xmlns:p14="http://schemas.microsoft.com/office/powerpoint/2010/main" val="2856722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DE9745-585B-61BA-0045-95E94BC8DEA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11267B7-D96C-8DF7-06FF-8B664E179A5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BA15F2D-41C6-1FEA-E37D-2FA9B13D1D49}"/>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F41BBE99-543F-DCBE-5A25-F3BAD31F7AC4}"/>
              </a:ext>
            </a:extLst>
          </p:cNvPr>
          <p:cNvSpPr>
            <a:spLocks noGrp="1"/>
          </p:cNvSpPr>
          <p:nvPr>
            <p:ph type="sldNum" sz="quarter" idx="5"/>
          </p:nvPr>
        </p:nvSpPr>
        <p:spPr/>
        <p:txBody>
          <a:bodyPr/>
          <a:lstStyle/>
          <a:p>
            <a:fld id="{0607F3F3-6DDB-C64B-BADD-875F8E9F7FA0}" type="slidenum">
              <a:rPr lang="es-ES" smtClean="0"/>
              <a:t>5</a:t>
            </a:fld>
            <a:endParaRPr lang="es-ES"/>
          </a:p>
        </p:txBody>
      </p:sp>
    </p:spTree>
    <p:extLst>
      <p:ext uri="{BB962C8B-B14F-4D97-AF65-F5344CB8AC3E}">
        <p14:creationId xmlns:p14="http://schemas.microsoft.com/office/powerpoint/2010/main" val="570948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F54EC-D4E8-32E4-1205-0F57F5B65E8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0366C45-8D3B-8168-A3A1-CC15C6ED4D2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7840F10-806D-5ADA-0995-42A8E6FEE501}"/>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7E01F397-7D5F-A34C-C281-B36A97913E1A}"/>
              </a:ext>
            </a:extLst>
          </p:cNvPr>
          <p:cNvSpPr>
            <a:spLocks noGrp="1"/>
          </p:cNvSpPr>
          <p:nvPr>
            <p:ph type="sldNum" sz="quarter" idx="5"/>
          </p:nvPr>
        </p:nvSpPr>
        <p:spPr/>
        <p:txBody>
          <a:bodyPr/>
          <a:lstStyle/>
          <a:p>
            <a:fld id="{0607F3F3-6DDB-C64B-BADD-875F8E9F7FA0}" type="slidenum">
              <a:rPr lang="es-ES" smtClean="0"/>
              <a:t>6</a:t>
            </a:fld>
            <a:endParaRPr lang="es-ES"/>
          </a:p>
        </p:txBody>
      </p:sp>
    </p:spTree>
    <p:extLst>
      <p:ext uri="{BB962C8B-B14F-4D97-AF65-F5344CB8AC3E}">
        <p14:creationId xmlns:p14="http://schemas.microsoft.com/office/powerpoint/2010/main" val="3899981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E15D55-0E03-C8F5-EDB1-2C534E615AC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04BAB8C-4750-59CB-CFFB-1681918AA4C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BBC9530-30C4-62A3-F3BF-8DFC619C5B68}"/>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9B2C8A15-E0F6-E978-ED87-DD1592E52360}"/>
              </a:ext>
            </a:extLst>
          </p:cNvPr>
          <p:cNvSpPr>
            <a:spLocks noGrp="1"/>
          </p:cNvSpPr>
          <p:nvPr>
            <p:ph type="sldNum" sz="quarter" idx="5"/>
          </p:nvPr>
        </p:nvSpPr>
        <p:spPr/>
        <p:txBody>
          <a:bodyPr/>
          <a:lstStyle/>
          <a:p>
            <a:fld id="{0607F3F3-6DDB-C64B-BADD-875F8E9F7FA0}" type="slidenum">
              <a:rPr lang="es-ES" smtClean="0"/>
              <a:t>7</a:t>
            </a:fld>
            <a:endParaRPr lang="es-ES"/>
          </a:p>
        </p:txBody>
      </p:sp>
    </p:spTree>
    <p:extLst>
      <p:ext uri="{BB962C8B-B14F-4D97-AF65-F5344CB8AC3E}">
        <p14:creationId xmlns:p14="http://schemas.microsoft.com/office/powerpoint/2010/main" val="718588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9EC60-CF19-08DD-E517-0FDFDDAA617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F306E77-05F6-5FAA-8B77-695A9F5E00C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F63B088-801F-203B-DBB8-93CB865D197E}"/>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20DBFEC6-AB00-743A-1000-B1EAB214EB29}"/>
              </a:ext>
            </a:extLst>
          </p:cNvPr>
          <p:cNvSpPr>
            <a:spLocks noGrp="1"/>
          </p:cNvSpPr>
          <p:nvPr>
            <p:ph type="sldNum" sz="quarter" idx="5"/>
          </p:nvPr>
        </p:nvSpPr>
        <p:spPr/>
        <p:txBody>
          <a:bodyPr/>
          <a:lstStyle/>
          <a:p>
            <a:fld id="{0607F3F3-6DDB-C64B-BADD-875F8E9F7FA0}" type="slidenum">
              <a:rPr lang="es-ES" smtClean="0"/>
              <a:t>8</a:t>
            </a:fld>
            <a:endParaRPr lang="es-ES"/>
          </a:p>
        </p:txBody>
      </p:sp>
    </p:spTree>
    <p:extLst>
      <p:ext uri="{BB962C8B-B14F-4D97-AF65-F5344CB8AC3E}">
        <p14:creationId xmlns:p14="http://schemas.microsoft.com/office/powerpoint/2010/main" val="1645120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FBB9C-BB01-2471-3781-9A710E0C5F0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C7BF952-8D09-74B0-CF0E-10C2780826A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B315624-7751-B9B9-9939-5CF9DC87A6CE}"/>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10D3EE61-4E67-D461-9D0C-1ED81C718EFA}"/>
              </a:ext>
            </a:extLst>
          </p:cNvPr>
          <p:cNvSpPr>
            <a:spLocks noGrp="1"/>
          </p:cNvSpPr>
          <p:nvPr>
            <p:ph type="sldNum" sz="quarter" idx="5"/>
          </p:nvPr>
        </p:nvSpPr>
        <p:spPr/>
        <p:txBody>
          <a:bodyPr/>
          <a:lstStyle/>
          <a:p>
            <a:fld id="{0607F3F3-6DDB-C64B-BADD-875F8E9F7FA0}" type="slidenum">
              <a:rPr lang="es-ES" smtClean="0"/>
              <a:t>9</a:t>
            </a:fld>
            <a:endParaRPr lang="es-ES"/>
          </a:p>
        </p:txBody>
      </p:sp>
    </p:spTree>
    <p:extLst>
      <p:ext uri="{BB962C8B-B14F-4D97-AF65-F5344CB8AC3E}">
        <p14:creationId xmlns:p14="http://schemas.microsoft.com/office/powerpoint/2010/main" val="770027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3047802" y="2244726"/>
            <a:ext cx="18286810" cy="4775200"/>
          </a:xfrm>
        </p:spPr>
        <p:txBody>
          <a:bodyPr anchor="b"/>
          <a:lstStyle>
            <a:lvl1pPr algn="ctr">
              <a:defRPr sz="11999"/>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047802" y="7204076"/>
            <a:ext cx="18286810" cy="3311524"/>
          </a:xfrm>
        </p:spPr>
        <p:txBody>
          <a:bodyPr/>
          <a:lstStyle>
            <a:lvl1pPr marL="0" indent="0" algn="ctr">
              <a:buNone/>
              <a:defRPr sz="4800"/>
            </a:lvl1pPr>
            <a:lvl2pPr marL="914354" indent="0" algn="ctr">
              <a:buNone/>
              <a:defRPr sz="4000"/>
            </a:lvl2pPr>
            <a:lvl3pPr marL="1828709" indent="0" algn="ctr">
              <a:buNone/>
              <a:defRPr sz="3600"/>
            </a:lvl3pPr>
            <a:lvl4pPr marL="2743063" indent="0" algn="ctr">
              <a:buNone/>
              <a:defRPr sz="3200"/>
            </a:lvl4pPr>
            <a:lvl5pPr marL="3657417" indent="0" algn="ctr">
              <a:buNone/>
              <a:defRPr sz="3200"/>
            </a:lvl5pPr>
            <a:lvl6pPr marL="4571771" indent="0" algn="ctr">
              <a:buNone/>
              <a:defRPr sz="3200"/>
            </a:lvl6pPr>
            <a:lvl7pPr marL="5486126" indent="0" algn="ctr">
              <a:buNone/>
              <a:defRPr sz="3200"/>
            </a:lvl7pPr>
            <a:lvl8pPr marL="6400480" indent="0" algn="ctr">
              <a:buNone/>
              <a:defRPr sz="3200"/>
            </a:lvl8pPr>
            <a:lvl9pPr marL="7314834" indent="0" algn="ctr">
              <a:buNone/>
              <a:defRPr sz="3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04/05/2026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627458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04/05/2026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633024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8664" y="730250"/>
            <a:ext cx="5257458" cy="11623676"/>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676291" y="730250"/>
            <a:ext cx="15467593" cy="11623676"/>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04/05/2026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431645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04/05/2026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99517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63592" y="3419477"/>
            <a:ext cx="21029831" cy="5705474"/>
          </a:xfrm>
        </p:spPr>
        <p:txBody>
          <a:bodyPr anchor="b"/>
          <a:lstStyle>
            <a:lvl1pPr>
              <a:defRPr sz="1199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663592" y="9178927"/>
            <a:ext cx="21029831" cy="3000374"/>
          </a:xfrm>
        </p:spPr>
        <p:txBody>
          <a:bodyPr/>
          <a:lstStyle>
            <a:lvl1pPr marL="0" indent="0">
              <a:buNone/>
              <a:defRPr sz="4800">
                <a:solidFill>
                  <a:schemeClr val="tx1">
                    <a:tint val="75000"/>
                  </a:schemeClr>
                </a:solidFill>
              </a:defRPr>
            </a:lvl1pPr>
            <a:lvl2pPr marL="914354" indent="0">
              <a:buNone/>
              <a:defRPr sz="4000">
                <a:solidFill>
                  <a:schemeClr val="tx1">
                    <a:tint val="75000"/>
                  </a:schemeClr>
                </a:solidFill>
              </a:defRPr>
            </a:lvl2pPr>
            <a:lvl3pPr marL="1828709" indent="0">
              <a:buNone/>
              <a:defRPr sz="3600">
                <a:solidFill>
                  <a:schemeClr val="tx1">
                    <a:tint val="75000"/>
                  </a:schemeClr>
                </a:solidFill>
              </a:defRPr>
            </a:lvl3pPr>
            <a:lvl4pPr marL="2743063" indent="0">
              <a:buNone/>
              <a:defRPr sz="3200">
                <a:solidFill>
                  <a:schemeClr val="tx1">
                    <a:tint val="75000"/>
                  </a:schemeClr>
                </a:solidFill>
              </a:defRPr>
            </a:lvl4pPr>
            <a:lvl5pPr marL="3657417" indent="0">
              <a:buNone/>
              <a:defRPr sz="3200">
                <a:solidFill>
                  <a:schemeClr val="tx1">
                    <a:tint val="75000"/>
                  </a:schemeClr>
                </a:solidFill>
              </a:defRPr>
            </a:lvl5pPr>
            <a:lvl6pPr marL="4571771" indent="0">
              <a:buNone/>
              <a:defRPr sz="3200">
                <a:solidFill>
                  <a:schemeClr val="tx1">
                    <a:tint val="75000"/>
                  </a:schemeClr>
                </a:solidFill>
              </a:defRPr>
            </a:lvl6pPr>
            <a:lvl7pPr marL="5486126" indent="0">
              <a:buNone/>
              <a:defRPr sz="3200">
                <a:solidFill>
                  <a:schemeClr val="tx1">
                    <a:tint val="75000"/>
                  </a:schemeClr>
                </a:solidFill>
              </a:defRPr>
            </a:lvl7pPr>
            <a:lvl8pPr marL="6400480" indent="0">
              <a:buNone/>
              <a:defRPr sz="3200">
                <a:solidFill>
                  <a:schemeClr val="tx1">
                    <a:tint val="75000"/>
                  </a:schemeClr>
                </a:solidFill>
              </a:defRPr>
            </a:lvl8pPr>
            <a:lvl9pPr marL="7314834" indent="0">
              <a:buNone/>
              <a:defRPr sz="3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CB1DC42-3A5E-2A40-89B1-311BE3549510}" type="datetimeFigureOut">
              <a:rPr lang="es-ES" smtClean="0"/>
              <a:t>04/05/2026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309368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676291" y="3651250"/>
            <a:ext cx="10362526" cy="87026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343596" y="3651250"/>
            <a:ext cx="10362526" cy="87026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CB1DC42-3A5E-2A40-89B1-311BE3549510}" type="datetimeFigureOut">
              <a:rPr lang="es-ES" smtClean="0"/>
              <a:t>04/05/2026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79846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679467" y="730251"/>
            <a:ext cx="21029831" cy="265112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79467" y="3362326"/>
            <a:ext cx="10314903"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s-ES"/>
              <a:t>Haga clic para modificar los estilos de texto del patrón</a:t>
            </a:r>
          </a:p>
        </p:txBody>
      </p:sp>
      <p:sp>
        <p:nvSpPr>
          <p:cNvPr id="4" name="Content Placeholder 3"/>
          <p:cNvSpPr>
            <a:spLocks noGrp="1"/>
          </p:cNvSpPr>
          <p:nvPr>
            <p:ph sz="half" idx="2"/>
          </p:nvPr>
        </p:nvSpPr>
        <p:spPr>
          <a:xfrm>
            <a:off x="1679467" y="5010150"/>
            <a:ext cx="10314903" cy="73691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343597" y="3362326"/>
            <a:ext cx="10365701"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s-ES"/>
              <a:t>Haga clic para modificar los estilos de texto del patrón</a:t>
            </a:r>
          </a:p>
        </p:txBody>
      </p:sp>
      <p:sp>
        <p:nvSpPr>
          <p:cNvPr id="6" name="Content Placeholder 5"/>
          <p:cNvSpPr>
            <a:spLocks noGrp="1"/>
          </p:cNvSpPr>
          <p:nvPr>
            <p:ph sz="quarter" idx="4"/>
          </p:nvPr>
        </p:nvSpPr>
        <p:spPr>
          <a:xfrm>
            <a:off x="12343597" y="5010150"/>
            <a:ext cx="10365701" cy="73691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CB1DC42-3A5E-2A40-89B1-311BE3549510}" type="datetimeFigureOut">
              <a:rPr lang="es-ES" smtClean="0"/>
              <a:t>04/05/2026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3181252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CB1DC42-3A5E-2A40-89B1-311BE3549510}" type="datetimeFigureOut">
              <a:rPr lang="es-ES" smtClean="0"/>
              <a:t>04/05/2026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58769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B1DC42-3A5E-2A40-89B1-311BE3549510}" type="datetimeFigureOut">
              <a:rPr lang="es-ES" smtClean="0"/>
              <a:t>04/05/2026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80642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468" y="914400"/>
            <a:ext cx="7863962" cy="3200400"/>
          </a:xfrm>
        </p:spPr>
        <p:txBody>
          <a:bodyPr anchor="b"/>
          <a:lstStyle>
            <a:lvl1pPr>
              <a:defRPr sz="6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365701" y="1974851"/>
            <a:ext cx="12343597"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CB1DC42-3A5E-2A40-89B1-311BE3549510}" type="datetimeFigureOut">
              <a:rPr lang="es-ES" smtClean="0"/>
              <a:t>04/05/2026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325097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468" y="914400"/>
            <a:ext cx="7863962" cy="3200400"/>
          </a:xfrm>
        </p:spPr>
        <p:txBody>
          <a:bodyPr anchor="b"/>
          <a:lstStyle>
            <a:lvl1pPr>
              <a:defRPr sz="6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365701" y="1974851"/>
            <a:ext cx="12343597" cy="9747250"/>
          </a:xfrm>
        </p:spPr>
        <p:txBody>
          <a:bodyPr anchor="t"/>
          <a:lstStyle>
            <a:lvl1pPr marL="0" indent="0">
              <a:buNone/>
              <a:defRPr sz="6400"/>
            </a:lvl1pPr>
            <a:lvl2pPr marL="914354" indent="0">
              <a:buNone/>
              <a:defRPr sz="5600"/>
            </a:lvl2pPr>
            <a:lvl3pPr marL="1828709" indent="0">
              <a:buNone/>
              <a:defRPr sz="4800"/>
            </a:lvl3pPr>
            <a:lvl4pPr marL="2743063" indent="0">
              <a:buNone/>
              <a:defRPr sz="4000"/>
            </a:lvl4pPr>
            <a:lvl5pPr marL="3657417" indent="0">
              <a:buNone/>
              <a:defRPr sz="4000"/>
            </a:lvl5pPr>
            <a:lvl6pPr marL="4571771" indent="0">
              <a:buNone/>
              <a:defRPr sz="4000"/>
            </a:lvl6pPr>
            <a:lvl7pPr marL="5486126" indent="0">
              <a:buNone/>
              <a:defRPr sz="4000"/>
            </a:lvl7pPr>
            <a:lvl8pPr marL="6400480" indent="0">
              <a:buNone/>
              <a:defRPr sz="4000"/>
            </a:lvl8pPr>
            <a:lvl9pPr marL="7314834" indent="0">
              <a:buNone/>
              <a:defRPr sz="4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CB1DC42-3A5E-2A40-89B1-311BE3549510}" type="datetimeFigureOut">
              <a:rPr lang="es-ES" smtClean="0"/>
              <a:t>04/05/2026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009337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291" y="730251"/>
            <a:ext cx="21029831" cy="265112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76291" y="3651250"/>
            <a:ext cx="21029831" cy="870267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676291" y="12712701"/>
            <a:ext cx="5486043"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0CB1DC42-3A5E-2A40-89B1-311BE3549510}" type="datetimeFigureOut">
              <a:rPr lang="es-ES" smtClean="0"/>
              <a:t>04/05/2026</a:t>
            </a:fld>
            <a:endParaRPr lang="es-ES"/>
          </a:p>
        </p:txBody>
      </p:sp>
      <p:sp>
        <p:nvSpPr>
          <p:cNvPr id="5" name="Footer Placeholder 4"/>
          <p:cNvSpPr>
            <a:spLocks noGrp="1"/>
          </p:cNvSpPr>
          <p:nvPr>
            <p:ph type="ftr" sz="quarter" idx="3"/>
          </p:nvPr>
        </p:nvSpPr>
        <p:spPr>
          <a:xfrm>
            <a:off x="8076675" y="12712701"/>
            <a:ext cx="8229064"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17220079" y="12712701"/>
            <a:ext cx="5486043"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198E1B96-9478-0442-B41A-DA54A265BE41}" type="slidenum">
              <a:rPr lang="es-ES" smtClean="0"/>
              <a:t>‹Nº›</a:t>
            </a:fld>
            <a:endParaRPr lang="es-ES"/>
          </a:p>
        </p:txBody>
      </p:sp>
    </p:spTree>
    <p:extLst>
      <p:ext uri="{BB962C8B-B14F-4D97-AF65-F5344CB8AC3E}">
        <p14:creationId xmlns:p14="http://schemas.microsoft.com/office/powerpoint/2010/main" val="13053459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828709"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177" indent="-457177" algn="l" defTabSz="182870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slideLayout" Target="../slideLayouts/slideLayout1.xml"/><Relationship Id="rId7" Type="http://schemas.openxmlformats.org/officeDocument/2006/relationships/diagramLayout" Target="../diagrams/layout4.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diagramData" Target="../diagrams/data4.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4.xml"/><Relationship Id="rId4" Type="http://schemas.openxmlformats.org/officeDocument/2006/relationships/notesSlide" Target="../notesSlides/notesSlide10.xml"/><Relationship Id="rId9" Type="http://schemas.openxmlformats.org/officeDocument/2006/relationships/diagramColors" Target="../diagrams/colors4.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slideLayout" Target="../slideLayouts/slideLayout1.xml"/><Relationship Id="rId7" Type="http://schemas.openxmlformats.org/officeDocument/2006/relationships/diagramLayout" Target="../diagrams/layout5.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Data" Target="../diagrams/data5.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5.xml"/><Relationship Id="rId4" Type="http://schemas.openxmlformats.org/officeDocument/2006/relationships/notesSlide" Target="../notesSlides/notesSlide11.xml"/><Relationship Id="rId9" Type="http://schemas.openxmlformats.org/officeDocument/2006/relationships/diagramColors" Target="../diagrams/colors5.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slideLayout" Target="../slideLayouts/slideLayout1.xml"/><Relationship Id="rId7" Type="http://schemas.openxmlformats.org/officeDocument/2006/relationships/diagramLayout" Target="../diagrams/layout6.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diagramData" Target="../diagrams/data6.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6.xml"/><Relationship Id="rId4" Type="http://schemas.openxmlformats.org/officeDocument/2006/relationships/notesSlide" Target="../notesSlides/notesSlide12.xml"/><Relationship Id="rId9" Type="http://schemas.openxmlformats.org/officeDocument/2006/relationships/diagramColors" Target="../diagrams/colors6.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slideLayout" Target="../slideLayouts/slideLayout1.xml"/><Relationship Id="rId7" Type="http://schemas.openxmlformats.org/officeDocument/2006/relationships/diagramLayout" Target="../diagrams/layout7.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diagramData" Target="../diagrams/data7.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7.xml"/><Relationship Id="rId4" Type="http://schemas.openxmlformats.org/officeDocument/2006/relationships/notesSlide" Target="../notesSlides/notesSlide13.xml"/><Relationship Id="rId9" Type="http://schemas.openxmlformats.org/officeDocument/2006/relationships/diagramColors" Target="../diagrams/colors7.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slideLayout" Target="../slideLayouts/slideLayout1.xml"/><Relationship Id="rId7" Type="http://schemas.openxmlformats.org/officeDocument/2006/relationships/diagramLayout" Target="../diagrams/layout8.xml"/><Relationship Id="rId12" Type="http://schemas.openxmlformats.org/officeDocument/2006/relationships/image" Target="../media/image2.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diagramData" Target="../diagrams/data8.xml"/><Relationship Id="rId11" Type="http://schemas.openxmlformats.org/officeDocument/2006/relationships/hyperlink" Target="https://psycnet.apa.org/doi/10.1037/0022-3514.70.3.491" TargetMode="External"/><Relationship Id="rId5" Type="http://schemas.openxmlformats.org/officeDocument/2006/relationships/image" Target="../media/image3.png"/><Relationship Id="rId10" Type="http://schemas.microsoft.com/office/2007/relationships/diagramDrawing" Target="../diagrams/drawing8.xml"/><Relationship Id="rId4" Type="http://schemas.openxmlformats.org/officeDocument/2006/relationships/notesSlide" Target="../notesSlides/notesSlide14.xml"/><Relationship Id="rId9" Type="http://schemas.openxmlformats.org/officeDocument/2006/relationships/diagramColors" Target="../diagrams/colors8.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9.xml"/><Relationship Id="rId13" Type="http://schemas.openxmlformats.org/officeDocument/2006/relationships/diagramQuickStyle" Target="../diagrams/quickStyle10.xml"/><Relationship Id="rId3" Type="http://schemas.openxmlformats.org/officeDocument/2006/relationships/slideLayout" Target="../slideLayouts/slideLayout1.xml"/><Relationship Id="rId7" Type="http://schemas.openxmlformats.org/officeDocument/2006/relationships/diagramLayout" Target="../diagrams/layout9.xml"/><Relationship Id="rId12" Type="http://schemas.openxmlformats.org/officeDocument/2006/relationships/diagramLayout" Target="../diagrams/layout10.xml"/><Relationship Id="rId2" Type="http://schemas.openxmlformats.org/officeDocument/2006/relationships/audio" Target="../media/media15.m4a"/><Relationship Id="rId16" Type="http://schemas.openxmlformats.org/officeDocument/2006/relationships/image" Target="../media/image2.png"/><Relationship Id="rId1" Type="http://schemas.microsoft.com/office/2007/relationships/media" Target="../media/media15.m4a"/><Relationship Id="rId6" Type="http://schemas.openxmlformats.org/officeDocument/2006/relationships/diagramData" Target="../diagrams/data9.xml"/><Relationship Id="rId11" Type="http://schemas.openxmlformats.org/officeDocument/2006/relationships/diagramData" Target="../diagrams/data10.xml"/><Relationship Id="rId5" Type="http://schemas.openxmlformats.org/officeDocument/2006/relationships/image" Target="../media/image3.png"/><Relationship Id="rId15" Type="http://schemas.microsoft.com/office/2007/relationships/diagramDrawing" Target="../diagrams/drawing10.xml"/><Relationship Id="rId10" Type="http://schemas.microsoft.com/office/2007/relationships/diagramDrawing" Target="../diagrams/drawing9.xml"/><Relationship Id="rId4" Type="http://schemas.openxmlformats.org/officeDocument/2006/relationships/notesSlide" Target="../notesSlides/notesSlide15.xml"/><Relationship Id="rId9" Type="http://schemas.openxmlformats.org/officeDocument/2006/relationships/diagramColors" Target="../diagrams/colors9.xml"/><Relationship Id="rId14" Type="http://schemas.openxmlformats.org/officeDocument/2006/relationships/diagramColors" Target="../diagrams/colors10.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slideLayout" Target="../slideLayouts/slideLayout1.xml"/><Relationship Id="rId7" Type="http://schemas.openxmlformats.org/officeDocument/2006/relationships/diagramLayout" Target="../diagrams/layout11.xml"/><Relationship Id="rId12" Type="http://schemas.openxmlformats.org/officeDocument/2006/relationships/image" Target="../media/image2.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diagramData" Target="../diagrams/data11.xml"/><Relationship Id="rId11" Type="http://schemas.openxmlformats.org/officeDocument/2006/relationships/image" Target="../media/image13.png"/><Relationship Id="rId5" Type="http://schemas.openxmlformats.org/officeDocument/2006/relationships/image" Target="../media/image3.png"/><Relationship Id="rId10" Type="http://schemas.microsoft.com/office/2007/relationships/diagramDrawing" Target="../diagrams/drawing11.xml"/><Relationship Id="rId4" Type="http://schemas.openxmlformats.org/officeDocument/2006/relationships/notesSlide" Target="../notesSlides/notesSlide16.xml"/><Relationship Id="rId9" Type="http://schemas.openxmlformats.org/officeDocument/2006/relationships/diagramColors" Target="../diagrams/colors11.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12.xml"/><Relationship Id="rId13" Type="http://schemas.openxmlformats.org/officeDocument/2006/relationships/diagramQuickStyle" Target="../diagrams/quickStyle13.xml"/><Relationship Id="rId3" Type="http://schemas.openxmlformats.org/officeDocument/2006/relationships/slideLayout" Target="../slideLayouts/slideLayout1.xml"/><Relationship Id="rId7" Type="http://schemas.openxmlformats.org/officeDocument/2006/relationships/diagramLayout" Target="../diagrams/layout12.xml"/><Relationship Id="rId12" Type="http://schemas.openxmlformats.org/officeDocument/2006/relationships/diagramLayout" Target="../diagrams/layout13.xml"/><Relationship Id="rId2" Type="http://schemas.openxmlformats.org/officeDocument/2006/relationships/audio" Target="../media/media17.m4a"/><Relationship Id="rId16" Type="http://schemas.openxmlformats.org/officeDocument/2006/relationships/image" Target="../media/image2.png"/><Relationship Id="rId1" Type="http://schemas.microsoft.com/office/2007/relationships/media" Target="../media/media17.m4a"/><Relationship Id="rId6" Type="http://schemas.openxmlformats.org/officeDocument/2006/relationships/diagramData" Target="../diagrams/data12.xml"/><Relationship Id="rId11" Type="http://schemas.openxmlformats.org/officeDocument/2006/relationships/diagramData" Target="../diagrams/data13.xml"/><Relationship Id="rId5" Type="http://schemas.openxmlformats.org/officeDocument/2006/relationships/image" Target="../media/image3.png"/><Relationship Id="rId15" Type="http://schemas.microsoft.com/office/2007/relationships/diagramDrawing" Target="../diagrams/drawing13.xml"/><Relationship Id="rId10" Type="http://schemas.microsoft.com/office/2007/relationships/diagramDrawing" Target="../diagrams/drawing12.xml"/><Relationship Id="rId4" Type="http://schemas.openxmlformats.org/officeDocument/2006/relationships/notesSlide" Target="../notesSlides/notesSlide17.xml"/><Relationship Id="rId9" Type="http://schemas.openxmlformats.org/officeDocument/2006/relationships/diagramColors" Target="../diagrams/colors12.xml"/><Relationship Id="rId14" Type="http://schemas.openxmlformats.org/officeDocument/2006/relationships/diagramColors" Target="../diagrams/colors13.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14.xml"/><Relationship Id="rId3" Type="http://schemas.openxmlformats.org/officeDocument/2006/relationships/slideLayout" Target="../slideLayouts/slideLayout1.xml"/><Relationship Id="rId7" Type="http://schemas.openxmlformats.org/officeDocument/2006/relationships/diagramLayout" Target="../diagrams/layout14.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diagramData" Target="../diagrams/data14.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14.xml"/><Relationship Id="rId4" Type="http://schemas.openxmlformats.org/officeDocument/2006/relationships/notesSlide" Target="../notesSlides/notesSlide18.xml"/><Relationship Id="rId9" Type="http://schemas.openxmlformats.org/officeDocument/2006/relationships/diagramColors" Target="../diagrams/colors14.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slideLayout" Target="../slideLayouts/slideLayout1.xml"/><Relationship Id="rId7" Type="http://schemas.openxmlformats.org/officeDocument/2006/relationships/diagramLayout" Target="../diagrams/layout15.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diagramData" Target="../diagrams/data15.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15.xml"/><Relationship Id="rId4" Type="http://schemas.openxmlformats.org/officeDocument/2006/relationships/notesSlide" Target="../notesSlides/notesSlide19.xml"/><Relationship Id="rId9" Type="http://schemas.openxmlformats.org/officeDocument/2006/relationships/diagramColors" Target="../diagrams/colors15.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slideLayout" Target="../slideLayouts/slideLayout1.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1.xml"/><Relationship Id="rId4" Type="http://schemas.openxmlformats.org/officeDocument/2006/relationships/notesSlide" Target="../notesSlides/notesSlide2.xml"/><Relationship Id="rId9" Type="http://schemas.openxmlformats.org/officeDocument/2006/relationships/diagramColors" Target="../diagrams/colors1.xml"/></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image" Target="../media/image15.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16.xml"/><Relationship Id="rId3" Type="http://schemas.openxmlformats.org/officeDocument/2006/relationships/slideLayout" Target="../slideLayouts/slideLayout1.xml"/><Relationship Id="rId7" Type="http://schemas.openxmlformats.org/officeDocument/2006/relationships/diagramLayout" Target="../diagrams/layout16.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diagramData" Target="../diagrams/data16.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16.xml"/><Relationship Id="rId4" Type="http://schemas.openxmlformats.org/officeDocument/2006/relationships/notesSlide" Target="../notesSlides/notesSlide22.xml"/><Relationship Id="rId9" Type="http://schemas.openxmlformats.org/officeDocument/2006/relationships/diagramColors" Target="../diagrams/colors16.xml"/></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image" Target="../media/image18.jpe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7.png"/><Relationship Id="rId5" Type="http://schemas.openxmlformats.org/officeDocument/2006/relationships/image" Target="../media/image3.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slideLayout" Target="../slideLayouts/slideLayout1.xml"/><Relationship Id="rId7" Type="http://schemas.openxmlformats.org/officeDocument/2006/relationships/diagramData" Target="../diagrams/data17.xml"/><Relationship Id="rId12" Type="http://schemas.openxmlformats.org/officeDocument/2006/relationships/image" Target="../media/image2.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9.png"/><Relationship Id="rId11" Type="http://schemas.microsoft.com/office/2007/relationships/diagramDrawing" Target="../diagrams/drawing17.xml"/><Relationship Id="rId5" Type="http://schemas.openxmlformats.org/officeDocument/2006/relationships/image" Target="../media/image3.png"/><Relationship Id="rId10" Type="http://schemas.openxmlformats.org/officeDocument/2006/relationships/diagramColors" Target="../diagrams/colors17.xml"/><Relationship Id="rId4" Type="http://schemas.openxmlformats.org/officeDocument/2006/relationships/notesSlide" Target="../notesSlides/notesSlide24.xml"/><Relationship Id="rId9"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slideLayout" Target="../slideLayouts/slideLayout1.xml"/><Relationship Id="rId7" Type="http://schemas.openxmlformats.org/officeDocument/2006/relationships/diagramLayout" Target="../diagrams/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diagramData" Target="../diagrams/data2.xml"/><Relationship Id="rId11" Type="http://schemas.openxmlformats.org/officeDocument/2006/relationships/image" Target="../media/image2.png"/><Relationship Id="rId5" Type="http://schemas.openxmlformats.org/officeDocument/2006/relationships/image" Target="../media/image3.png"/><Relationship Id="rId10" Type="http://schemas.microsoft.com/office/2007/relationships/diagramDrawing" Target="../diagrams/drawing2.xml"/><Relationship Id="rId4" Type="http://schemas.openxmlformats.org/officeDocument/2006/relationships/notesSlide" Target="../notesSlides/notesSlide3.xml"/><Relationship Id="rId9" Type="http://schemas.openxmlformats.org/officeDocument/2006/relationships/diagramColors" Target="../diagrams/colors2.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slideLayout" Target="../slideLayouts/slideLayout1.xml"/><Relationship Id="rId7" Type="http://schemas.openxmlformats.org/officeDocument/2006/relationships/diagramLayout" Target="../diagrams/layout3.xml"/><Relationship Id="rId12" Type="http://schemas.openxmlformats.org/officeDocument/2006/relationships/image" Target="../media/image2.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diagramData" Target="../diagrams/data3.xml"/><Relationship Id="rId11" Type="http://schemas.openxmlformats.org/officeDocument/2006/relationships/image" Target="../media/image4.png"/><Relationship Id="rId5" Type="http://schemas.openxmlformats.org/officeDocument/2006/relationships/image" Target="../media/image3.png"/><Relationship Id="rId10" Type="http://schemas.microsoft.com/office/2007/relationships/diagramDrawing" Target="../diagrams/drawing3.xml"/><Relationship Id="rId4" Type="http://schemas.openxmlformats.org/officeDocument/2006/relationships/notesSlide" Target="../notesSlides/notesSlide4.xml"/><Relationship Id="rId9" Type="http://schemas.openxmlformats.org/officeDocument/2006/relationships/diagramColors" Target="../diagrams/colors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hyperlink" Target="https://medlineplus.gov/spanish/ency/article/001955.htm" TargetMode="External"/><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notesSlide" Target="../notesSlides/notesSlide6.xml"/><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8.jpeg"/><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image" Target="../media/image10.jpe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hyperlink" Target="https://www.ivoox.com/ub-lidera-primer-informe-sobre-violencia-audios-mp3_rf_79831381_1.html" TargetMode="External"/><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690900-7BFF-9A44-9007-261460FEB07A}"/>
              </a:ext>
            </a:extLst>
          </p:cNvPr>
          <p:cNvSpPr>
            <a:spLocks noGrp="1"/>
          </p:cNvSpPr>
          <p:nvPr>
            <p:ph type="ctrTitle"/>
          </p:nvPr>
        </p:nvSpPr>
        <p:spPr>
          <a:xfrm>
            <a:off x="669882" y="667155"/>
            <a:ext cx="15862470" cy="1453475"/>
          </a:xfrm>
        </p:spPr>
        <p:txBody>
          <a:bodyPr anchor="t" anchorCtr="0">
            <a:noAutofit/>
          </a:bodyPr>
          <a:lstStyle/>
          <a:p>
            <a:pPr algn="l">
              <a:lnSpc>
                <a:spcPts val="9200"/>
              </a:lnSpc>
            </a:pPr>
            <a:r>
              <a:rPr lang="es-ES" sz="4400" b="1" spc="-300" dirty="0">
                <a:solidFill>
                  <a:srgbClr val="DED5CB"/>
                </a:solidFill>
                <a:latin typeface="IBM Plex Sans" panose="020B0503050203000203" pitchFamily="34" charset="0"/>
              </a:rPr>
              <a:t>Centro de Formación y Desarrollo Profesional (CFDP)</a:t>
            </a:r>
            <a:br>
              <a:rPr lang="es-ES" sz="4400" b="1" spc="-300" dirty="0">
                <a:solidFill>
                  <a:srgbClr val="DED5CB"/>
                </a:solidFill>
                <a:latin typeface="IBM Plex Sans" panose="020B0503050203000203" pitchFamily="34" charset="0"/>
              </a:rPr>
            </a:br>
            <a:r>
              <a:rPr lang="es-ES" sz="4400" b="1" spc="-300" dirty="0">
                <a:solidFill>
                  <a:srgbClr val="DED5CB"/>
                </a:solidFill>
                <a:latin typeface="IBM Plex Sans" panose="020B0503050203000203" pitchFamily="34" charset="0"/>
              </a:rPr>
              <a:t>ESTRATEGIAS Y  HERRAMIENTAS PARA PREVENIR LAS VIOLENCIAS SEXUALES</a:t>
            </a:r>
            <a:br>
              <a:rPr lang="es-ES" sz="4400" b="1" spc="-300" dirty="0">
                <a:solidFill>
                  <a:srgbClr val="DED5CB"/>
                </a:solidFill>
                <a:latin typeface="IBM Plex Sans" panose="020B0503050203000203" pitchFamily="34" charset="0"/>
              </a:rPr>
            </a:br>
            <a:br>
              <a:rPr lang="es-ES" sz="4400" spc="-300" dirty="0">
                <a:solidFill>
                  <a:srgbClr val="DED5CB"/>
                </a:solidFill>
                <a:latin typeface="IBM Plex Sans" panose="020B0503050203000203" pitchFamily="34" charset="0"/>
              </a:rPr>
            </a:br>
            <a:br>
              <a:rPr lang="es-ES" sz="4400" dirty="0"/>
            </a:br>
            <a:endParaRPr lang="es-ES" sz="5400" spc="-300" dirty="0">
              <a:solidFill>
                <a:srgbClr val="DED5CB"/>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A4338C66-4609-AD4C-A7F3-7CF8F67BACD9}"/>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F2F7100B-363B-9C40-80D5-4EDD0108645D}"/>
              </a:ext>
            </a:extLst>
          </p:cNvPr>
          <p:cNvPicPr>
            <a:picLocks noChangeAspect="1"/>
          </p:cNvPicPr>
          <p:nvPr/>
        </p:nvPicPr>
        <p:blipFill>
          <a:blip r:embed="rId5"/>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6871AE10-969F-584A-AA87-1B87F6224641}"/>
              </a:ext>
            </a:extLst>
          </p:cNvPr>
          <p:cNvSpPr txBox="1">
            <a:spLocks/>
          </p:cNvSpPr>
          <p:nvPr/>
        </p:nvSpPr>
        <p:spPr>
          <a:xfrm>
            <a:off x="15837408" y="12192575"/>
            <a:ext cx="6764175" cy="664029"/>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EEE9E2"/>
                </a:solidFill>
                <a:latin typeface="IBM Plex Sans Medium" panose="020B0503050203000203" pitchFamily="34" charset="0"/>
              </a:rPr>
              <a:t>VICERRECTORADO DE FORMACIÓN CONTINUA</a:t>
            </a:r>
          </a:p>
        </p:txBody>
      </p:sp>
      <p:sp>
        <p:nvSpPr>
          <p:cNvPr id="5" name="Título 1">
            <a:extLst>
              <a:ext uri="{FF2B5EF4-FFF2-40B4-BE49-F238E27FC236}">
                <a16:creationId xmlns:a16="http://schemas.microsoft.com/office/drawing/2014/main" id="{304EE340-2F64-BA0D-E685-174886375CB8}"/>
              </a:ext>
            </a:extLst>
          </p:cNvPr>
          <p:cNvSpPr txBox="1">
            <a:spLocks/>
          </p:cNvSpPr>
          <p:nvPr/>
        </p:nvSpPr>
        <p:spPr>
          <a:xfrm>
            <a:off x="2039011" y="3627505"/>
            <a:ext cx="22830198" cy="2661261"/>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nSpc>
                <a:spcPts val="9200"/>
              </a:lnSpc>
            </a:pPr>
            <a:endParaRPr lang="es-ES" sz="7200" b="1" spc="-300" dirty="0">
              <a:solidFill>
                <a:srgbClr val="DED5CB"/>
              </a:solidFill>
              <a:latin typeface="IBM Plex Sans" panose="020B0503050203000203" pitchFamily="34" charset="0"/>
            </a:endParaRPr>
          </a:p>
          <a:p>
            <a:pPr>
              <a:lnSpc>
                <a:spcPts val="9200"/>
              </a:lnSpc>
            </a:pPr>
            <a:r>
              <a:rPr lang="es-ES" sz="6000" b="1" spc="-300" dirty="0">
                <a:solidFill>
                  <a:srgbClr val="DED5CB"/>
                </a:solidFill>
                <a:latin typeface="IBM Plex Sans" panose="020B0503050203000203" pitchFamily="34" charset="0"/>
              </a:rPr>
              <a:t>MODULO 2.</a:t>
            </a:r>
          </a:p>
          <a:p>
            <a:pPr>
              <a:lnSpc>
                <a:spcPts val="9200"/>
              </a:lnSpc>
            </a:pPr>
            <a:r>
              <a:rPr lang="es-ES" sz="6000" b="1" spc="-300" dirty="0">
                <a:solidFill>
                  <a:srgbClr val="DED5CB"/>
                </a:solidFill>
                <a:latin typeface="IBM Plex Sans" panose="020B0503050203000203" pitchFamily="34" charset="0"/>
              </a:rPr>
              <a:t>ASPECTOS SOCIOCULTURALES DE LA VIOLENCIA SEXUAL </a:t>
            </a:r>
            <a:br>
              <a:rPr lang="es-ES" sz="6000" b="1" spc="-300" dirty="0">
                <a:solidFill>
                  <a:srgbClr val="DED5CB"/>
                </a:solidFill>
                <a:latin typeface="IBM Plex Sans" panose="020B0503050203000203" pitchFamily="34" charset="0"/>
              </a:rPr>
            </a:br>
            <a:r>
              <a:rPr lang="es-ES" sz="6000" b="1" spc="-300" dirty="0">
                <a:solidFill>
                  <a:srgbClr val="DED5CB"/>
                </a:solidFill>
                <a:latin typeface="IBM Plex Sans" panose="020B0503050203000203" pitchFamily="34" charset="0"/>
              </a:rPr>
              <a:t>Tipos y cifras</a:t>
            </a:r>
          </a:p>
          <a:p>
            <a:pPr>
              <a:lnSpc>
                <a:spcPts val="9200"/>
              </a:lnSpc>
            </a:pPr>
            <a:endParaRPr lang="es-ES" sz="7200" b="1" spc="-300" dirty="0">
              <a:solidFill>
                <a:srgbClr val="DED5CB"/>
              </a:solidFill>
              <a:latin typeface="IBM Plex Sans" panose="020B0503050203000203" pitchFamily="34" charset="0"/>
            </a:endParaRPr>
          </a:p>
        </p:txBody>
      </p:sp>
      <p:sp>
        <p:nvSpPr>
          <p:cNvPr id="7" name="CuadroTexto 6">
            <a:extLst>
              <a:ext uri="{FF2B5EF4-FFF2-40B4-BE49-F238E27FC236}">
                <a16:creationId xmlns:a16="http://schemas.microsoft.com/office/drawing/2014/main" id="{0513098B-BD17-AF4D-F4F6-39942461F214}"/>
              </a:ext>
            </a:extLst>
          </p:cNvPr>
          <p:cNvSpPr txBox="1"/>
          <p:nvPr/>
        </p:nvSpPr>
        <p:spPr>
          <a:xfrm>
            <a:off x="11857482" y="9063932"/>
            <a:ext cx="17266702" cy="3467039"/>
          </a:xfrm>
          <a:prstGeom prst="rect">
            <a:avLst/>
          </a:prstGeom>
          <a:noFill/>
        </p:spPr>
        <p:txBody>
          <a:bodyPr wrap="square">
            <a:spAutoFit/>
          </a:bodyPr>
          <a:lstStyle/>
          <a:p>
            <a:pPr algn="ctr">
              <a:lnSpc>
                <a:spcPts val="9200"/>
              </a:lnSpc>
            </a:pPr>
            <a:r>
              <a:rPr lang="es-ES" sz="4000" b="1" i="1" spc="-300" dirty="0">
                <a:solidFill>
                  <a:srgbClr val="DED5CB"/>
                </a:solidFill>
                <a:latin typeface="IBM Plex Sans" panose="020B0503050203000203" pitchFamily="34" charset="0"/>
              </a:rPr>
              <a:t>Carmen Martínez Martínez. </a:t>
            </a:r>
          </a:p>
          <a:p>
            <a:pPr algn="ctr">
              <a:lnSpc>
                <a:spcPts val="9200"/>
              </a:lnSpc>
            </a:pPr>
            <a:r>
              <a:rPr lang="es-ES" sz="4000" b="1" i="1" spc="-300" dirty="0">
                <a:solidFill>
                  <a:srgbClr val="DED5CB"/>
                </a:solidFill>
                <a:latin typeface="IBM Plex Sans" panose="020B0503050203000203" pitchFamily="34" charset="0"/>
              </a:rPr>
              <a:t>martinez.carmen@um.es</a:t>
            </a:r>
          </a:p>
          <a:p>
            <a:pPr algn="ctr">
              <a:lnSpc>
                <a:spcPts val="9200"/>
              </a:lnSpc>
            </a:pPr>
            <a:endParaRPr lang="es-ES" sz="4000" b="1" i="1" spc="-300" dirty="0">
              <a:solidFill>
                <a:srgbClr val="DED5CB"/>
              </a:solidFill>
              <a:latin typeface="IBM Plex Sans" panose="020B0503050203000203" pitchFamily="34" charset="0"/>
            </a:endParaRPr>
          </a:p>
        </p:txBody>
      </p:sp>
      <p:pic>
        <p:nvPicPr>
          <p:cNvPr id="4" name="Audio 3">
            <a:hlinkClick r:id="" action="ppaction://media"/>
            <a:extLst>
              <a:ext uri="{FF2B5EF4-FFF2-40B4-BE49-F238E27FC236}">
                <a16:creationId xmlns:a16="http://schemas.microsoft.com/office/drawing/2014/main" id="{6D3BBAFC-8F53-4DCD-A420-71F995DA56A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1941900867"/>
      </p:ext>
    </p:extLst>
  </p:cSld>
  <p:clrMapOvr>
    <a:masterClrMapping/>
  </p:clrMapOvr>
  <mc:AlternateContent xmlns:mc="http://schemas.openxmlformats.org/markup-compatibility/2006" xmlns:p14="http://schemas.microsoft.com/office/powerpoint/2010/main">
    <mc:Choice Requires="p14">
      <p:transition spd="slow" p14:dur="2000" advTm="8792"/>
    </mc:Choice>
    <mc:Fallback xmlns="">
      <p:transition spd="slow" advTm="87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CE650-6CC2-D63C-4FDE-0548C4C98B66}"/>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B4FF365F-37C5-91D0-4F82-A202D815AB9A}"/>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38AB0EEE-5C39-F412-0761-B7858D38D5A0}"/>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937647AB-CBCC-304F-D78E-1C17C149D8B4}"/>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B1ED271E-3679-538F-F595-489E11188C4C}"/>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7" name="CuadroTexto 6">
            <a:extLst>
              <a:ext uri="{FF2B5EF4-FFF2-40B4-BE49-F238E27FC236}">
                <a16:creationId xmlns:a16="http://schemas.microsoft.com/office/drawing/2014/main" id="{10EECE1A-938F-1988-F222-4E5DB775B8C6}"/>
              </a:ext>
            </a:extLst>
          </p:cNvPr>
          <p:cNvSpPr txBox="1"/>
          <p:nvPr/>
        </p:nvSpPr>
        <p:spPr>
          <a:xfrm>
            <a:off x="2133601" y="1639043"/>
            <a:ext cx="16171984" cy="1508105"/>
          </a:xfrm>
          <a:prstGeom prst="rect">
            <a:avLst/>
          </a:prstGeom>
          <a:noFill/>
        </p:spPr>
        <p:txBody>
          <a:bodyPr wrap="square">
            <a:spAutoFit/>
          </a:bodyPr>
          <a:lstStyle/>
          <a:p>
            <a:r>
              <a:rPr kumimoji="0" lang="es-ES" sz="9200" b="0" i="0" u="none" strike="noStrike" kern="1200" cap="none" spc="-300" normalizeH="0" baseline="0" noProof="0" dirty="0">
                <a:ln>
                  <a:noFill/>
                </a:ln>
                <a:solidFill>
                  <a:srgbClr val="7030A0"/>
                </a:solidFill>
                <a:effectLst/>
                <a:uLnTx/>
                <a:uFillTx/>
                <a:latin typeface="IBM Plex Sans" panose="020B0503050203000203" pitchFamily="34" charset="0"/>
                <a:ea typeface="+mj-ea"/>
                <a:cs typeface="+mj-cs"/>
              </a:rPr>
              <a:t>3. ¿Qué la sostiene y permite?</a:t>
            </a:r>
            <a:endParaRPr lang="es-ES" dirty="0">
              <a:solidFill>
                <a:srgbClr val="7030A0"/>
              </a:solidFill>
            </a:endParaRPr>
          </a:p>
        </p:txBody>
      </p:sp>
      <p:graphicFrame>
        <p:nvGraphicFramePr>
          <p:cNvPr id="2" name="Marcador de contenido 4">
            <a:extLst>
              <a:ext uri="{FF2B5EF4-FFF2-40B4-BE49-F238E27FC236}">
                <a16:creationId xmlns:a16="http://schemas.microsoft.com/office/drawing/2014/main" id="{97136637-15D9-8F2F-57F2-5E65D3B37549}"/>
              </a:ext>
            </a:extLst>
          </p:cNvPr>
          <p:cNvGraphicFramePr>
            <a:graphicFrameLocks/>
          </p:cNvGraphicFramePr>
          <p:nvPr>
            <p:extLst>
              <p:ext uri="{D42A27DB-BD31-4B8C-83A1-F6EECF244321}">
                <p14:modId xmlns:p14="http://schemas.microsoft.com/office/powerpoint/2010/main" val="3580208721"/>
              </p:ext>
            </p:extLst>
          </p:nvPr>
        </p:nvGraphicFramePr>
        <p:xfrm>
          <a:off x="2672861" y="2781274"/>
          <a:ext cx="18663139" cy="905192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Flecha: curvada hacia abajo 2">
            <a:extLst>
              <a:ext uri="{FF2B5EF4-FFF2-40B4-BE49-F238E27FC236}">
                <a16:creationId xmlns:a16="http://schemas.microsoft.com/office/drawing/2014/main" id="{95E7E73F-F527-6DF9-1DF6-D11A562065BD}"/>
              </a:ext>
            </a:extLst>
          </p:cNvPr>
          <p:cNvSpPr/>
          <p:nvPr/>
        </p:nvSpPr>
        <p:spPr>
          <a:xfrm>
            <a:off x="8024759" y="3864552"/>
            <a:ext cx="2432304" cy="1463040"/>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3600">
              <a:solidFill>
                <a:schemeClr val="tx1"/>
              </a:solidFill>
            </a:endParaRPr>
          </a:p>
        </p:txBody>
      </p:sp>
      <p:sp>
        <p:nvSpPr>
          <p:cNvPr id="4" name="Flecha: curvada hacia abajo 3">
            <a:extLst>
              <a:ext uri="{FF2B5EF4-FFF2-40B4-BE49-F238E27FC236}">
                <a16:creationId xmlns:a16="http://schemas.microsoft.com/office/drawing/2014/main" id="{D7AC246B-A6DC-D317-C184-D6F8D75E4F8F}"/>
              </a:ext>
            </a:extLst>
          </p:cNvPr>
          <p:cNvSpPr/>
          <p:nvPr/>
        </p:nvSpPr>
        <p:spPr>
          <a:xfrm>
            <a:off x="13925351" y="5048041"/>
            <a:ext cx="2432304" cy="1463040"/>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3600">
              <a:solidFill>
                <a:schemeClr val="tx1"/>
              </a:solidFill>
            </a:endParaRPr>
          </a:p>
        </p:txBody>
      </p:sp>
      <p:pic>
        <p:nvPicPr>
          <p:cNvPr id="6" name="Audio 5">
            <a:hlinkClick r:id="" action="ppaction://media"/>
            <a:extLst>
              <a:ext uri="{FF2B5EF4-FFF2-40B4-BE49-F238E27FC236}">
                <a16:creationId xmlns:a16="http://schemas.microsoft.com/office/drawing/2014/main" id="{8C91CC57-C4F3-4CC0-86D4-42D8AA9F161A}"/>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4123009949"/>
      </p:ext>
    </p:extLst>
  </p:cSld>
  <p:clrMapOvr>
    <a:masterClrMapping/>
  </p:clrMapOvr>
  <mc:AlternateContent xmlns:mc="http://schemas.openxmlformats.org/markup-compatibility/2006" xmlns:p14="http://schemas.microsoft.com/office/powerpoint/2010/main">
    <mc:Choice Requires="p14">
      <p:transition spd="slow" p14:dur="2000" advTm="41053"/>
    </mc:Choice>
    <mc:Fallback xmlns="">
      <p:transition spd="slow" advTm="41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A7C69-8B4E-CA3B-7AF9-36FAEAFBFB28}"/>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A322D212-5600-28B2-7E14-B6B07D5B3E95}"/>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CE5BA07A-B39D-1262-4862-A9709C9DF5C0}"/>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FC3E805F-8AF7-CA24-CEF5-6613A77A419A}"/>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698698BD-16BB-99F2-D004-BEAD3C174D54}"/>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graphicFrame>
        <p:nvGraphicFramePr>
          <p:cNvPr id="5" name="Marcador de contenido 4">
            <a:extLst>
              <a:ext uri="{FF2B5EF4-FFF2-40B4-BE49-F238E27FC236}">
                <a16:creationId xmlns:a16="http://schemas.microsoft.com/office/drawing/2014/main" id="{D507ECED-EE8A-15DF-5B01-BD73E8A327F4}"/>
              </a:ext>
            </a:extLst>
          </p:cNvPr>
          <p:cNvGraphicFramePr>
            <a:graphicFrameLocks/>
          </p:cNvGraphicFramePr>
          <p:nvPr>
            <p:extLst>
              <p:ext uri="{D42A27DB-BD31-4B8C-83A1-F6EECF244321}">
                <p14:modId xmlns:p14="http://schemas.microsoft.com/office/powerpoint/2010/main" val="1808925114"/>
              </p:ext>
            </p:extLst>
          </p:nvPr>
        </p:nvGraphicFramePr>
        <p:xfrm>
          <a:off x="3867027" y="2259278"/>
          <a:ext cx="16459200" cy="905192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CuadroTexto 5">
            <a:extLst>
              <a:ext uri="{FF2B5EF4-FFF2-40B4-BE49-F238E27FC236}">
                <a16:creationId xmlns:a16="http://schemas.microsoft.com/office/drawing/2014/main" id="{17FAF89D-FB62-B7DE-22C9-D4FAC373215B}"/>
              </a:ext>
            </a:extLst>
          </p:cNvPr>
          <p:cNvSpPr txBox="1"/>
          <p:nvPr/>
        </p:nvSpPr>
        <p:spPr>
          <a:xfrm>
            <a:off x="1828799" y="1332942"/>
            <a:ext cx="18497427" cy="769441"/>
          </a:xfrm>
          <a:prstGeom prst="rect">
            <a:avLst/>
          </a:prstGeom>
          <a:noFill/>
        </p:spPr>
        <p:txBody>
          <a:bodyPr wrap="square" rtlCol="0">
            <a:spAutoFit/>
          </a:bodyPr>
          <a:lstStyle/>
          <a:p>
            <a:r>
              <a:rPr lang="es-ES" sz="4400" dirty="0">
                <a:ln w="0"/>
                <a:solidFill>
                  <a:schemeClr val="accent1"/>
                </a:solidFill>
                <a:effectLst>
                  <a:outerShdw blurRad="38100" dist="25400" dir="5400000" algn="ctr" rotWithShape="0">
                    <a:srgbClr val="6E747A">
                      <a:alpha val="43000"/>
                    </a:srgbClr>
                  </a:outerShdw>
                </a:effectLst>
              </a:rPr>
              <a:t>En Sociedades Igualitarias encontramos una Contradicción</a:t>
            </a:r>
          </a:p>
        </p:txBody>
      </p:sp>
      <p:pic>
        <p:nvPicPr>
          <p:cNvPr id="2" name="Audio 1">
            <a:hlinkClick r:id="" action="ppaction://media"/>
            <a:extLst>
              <a:ext uri="{FF2B5EF4-FFF2-40B4-BE49-F238E27FC236}">
                <a16:creationId xmlns:a16="http://schemas.microsoft.com/office/drawing/2014/main" id="{A337D825-0991-4265-83D8-E1F7D42B6685}"/>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2144167443"/>
      </p:ext>
    </p:extLst>
  </p:cSld>
  <p:clrMapOvr>
    <a:masterClrMapping/>
  </p:clrMapOvr>
  <mc:AlternateContent xmlns:mc="http://schemas.openxmlformats.org/markup-compatibility/2006" xmlns:p14="http://schemas.microsoft.com/office/powerpoint/2010/main">
    <mc:Choice Requires="p14">
      <p:transition spd="slow" p14:dur="2000" advTm="36567"/>
    </mc:Choice>
    <mc:Fallback xmlns="">
      <p:transition spd="slow" advTm="365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66F4C-D49B-C62D-8BF7-D3ED5C8163E8}"/>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1CF06928-EF15-4C9C-4720-8C78A633ED8D}"/>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2BF09022-FB38-08E9-D404-BF6ECBEE6D8B}"/>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1ECAA149-2CF0-9F80-9E97-11BC23E1ACA8}"/>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65953F6C-EFF3-FAC6-6FAF-0863A7CF4436}"/>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7" name="CuadroTexto 6">
            <a:extLst>
              <a:ext uri="{FF2B5EF4-FFF2-40B4-BE49-F238E27FC236}">
                <a16:creationId xmlns:a16="http://schemas.microsoft.com/office/drawing/2014/main" id="{1D9281BA-39BC-1166-E17F-D112227B5A87}"/>
              </a:ext>
            </a:extLst>
          </p:cNvPr>
          <p:cNvSpPr txBox="1"/>
          <p:nvPr/>
        </p:nvSpPr>
        <p:spPr>
          <a:xfrm>
            <a:off x="2133601" y="846123"/>
            <a:ext cx="16171984" cy="1508105"/>
          </a:xfrm>
          <a:prstGeom prst="rect">
            <a:avLst/>
          </a:prstGeom>
          <a:noFill/>
        </p:spPr>
        <p:txBody>
          <a:bodyPr wrap="square">
            <a:spAutoFit/>
          </a:bodyPr>
          <a:lstStyle/>
          <a:p>
            <a:r>
              <a:rPr kumimoji="0" lang="es-ES" sz="9200" b="0" i="0" u="none" strike="noStrike" kern="1200" cap="none" spc="-300" normalizeH="0" baseline="0" noProof="0" dirty="0">
                <a:ln>
                  <a:noFill/>
                </a:ln>
                <a:solidFill>
                  <a:srgbClr val="7030A0"/>
                </a:solidFill>
                <a:effectLst/>
                <a:uLnTx/>
                <a:uFillTx/>
                <a:latin typeface="IBM Plex Sans" panose="020B0503050203000203" pitchFamily="34" charset="0"/>
                <a:ea typeface="+mj-ea"/>
                <a:cs typeface="+mj-cs"/>
              </a:rPr>
              <a:t>3. ¿Qué la sostiene y permite?</a:t>
            </a:r>
            <a:endParaRPr lang="es-ES" dirty="0">
              <a:solidFill>
                <a:srgbClr val="7030A0"/>
              </a:solidFill>
            </a:endParaRPr>
          </a:p>
        </p:txBody>
      </p:sp>
      <p:graphicFrame>
        <p:nvGraphicFramePr>
          <p:cNvPr id="5" name="Marcador de contenido 4">
            <a:extLst>
              <a:ext uri="{FF2B5EF4-FFF2-40B4-BE49-F238E27FC236}">
                <a16:creationId xmlns:a16="http://schemas.microsoft.com/office/drawing/2014/main" id="{945AE26E-2D53-F03C-9EDA-F861995318E5}"/>
              </a:ext>
            </a:extLst>
          </p:cNvPr>
          <p:cNvGraphicFramePr>
            <a:graphicFrameLocks/>
          </p:cNvGraphicFramePr>
          <p:nvPr>
            <p:extLst>
              <p:ext uri="{D42A27DB-BD31-4B8C-83A1-F6EECF244321}">
                <p14:modId xmlns:p14="http://schemas.microsoft.com/office/powerpoint/2010/main" val="659419238"/>
              </p:ext>
            </p:extLst>
          </p:nvPr>
        </p:nvGraphicFramePr>
        <p:xfrm>
          <a:off x="2437606" y="2332037"/>
          <a:ext cx="16459200" cy="905192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CuadroTexto 7">
            <a:extLst>
              <a:ext uri="{FF2B5EF4-FFF2-40B4-BE49-F238E27FC236}">
                <a16:creationId xmlns:a16="http://schemas.microsoft.com/office/drawing/2014/main" id="{0D197ACE-A90A-CB0D-B32C-5F075A5A60CB}"/>
              </a:ext>
            </a:extLst>
          </p:cNvPr>
          <p:cNvSpPr txBox="1"/>
          <p:nvPr/>
        </p:nvSpPr>
        <p:spPr>
          <a:xfrm>
            <a:off x="7307751" y="12212431"/>
            <a:ext cx="15293832" cy="461665"/>
          </a:xfrm>
          <a:prstGeom prst="rect">
            <a:avLst/>
          </a:prstGeom>
          <a:noFill/>
        </p:spPr>
        <p:txBody>
          <a:bodyPr wrap="square">
            <a:spAutoFit/>
          </a:bodyPr>
          <a:lstStyle/>
          <a:p>
            <a:r>
              <a:rPr lang="es-ES_tradnl" altLang="es-ES" sz="1800" b="1" dirty="0">
                <a:solidFill>
                  <a:schemeClr val="bg1"/>
                </a:solidFill>
                <a:latin typeface="Arial" panose="020B0604020202020204" pitchFamily="34" charset="0"/>
                <a:ea typeface="ＭＳ Ｐゴシック" panose="020B0600070205080204" pitchFamily="34" charset="-128"/>
                <a:cs typeface="Helvetica" panose="020B0604020202020204" pitchFamily="34" charset="0"/>
              </a:rPr>
              <a:t>(</a:t>
            </a:r>
            <a:r>
              <a:rPr lang="es-ES_tradnl" altLang="es-ES" sz="2400" dirty="0">
                <a:solidFill>
                  <a:srgbClr val="7030A0"/>
                </a:solidFill>
                <a:latin typeface="Arial" panose="020B0604020202020204" pitchFamily="34" charset="0"/>
                <a:ea typeface="ＭＳ Ｐゴシック" panose="020B0600070205080204" pitchFamily="34" charset="-128"/>
                <a:cs typeface="Helvetica" panose="020B0604020202020204" pitchFamily="34" charset="0"/>
              </a:rPr>
              <a:t>Ana de Miguel (2016). </a:t>
            </a:r>
            <a:r>
              <a:rPr lang="es-ES_tradnl" altLang="es-ES" sz="2400" i="1" dirty="0">
                <a:solidFill>
                  <a:srgbClr val="7030A0"/>
                </a:solidFill>
                <a:latin typeface="Arial" panose="020B0604020202020204" pitchFamily="34" charset="0"/>
                <a:ea typeface="ＭＳ Ｐゴシック" panose="020B0600070205080204" pitchFamily="34" charset="-128"/>
                <a:cs typeface="Helvetica" panose="020B0604020202020204" pitchFamily="34" charset="0"/>
              </a:rPr>
              <a:t>Neoliberalismo sexual. </a:t>
            </a:r>
            <a:r>
              <a:rPr lang="es-ES_tradnl" altLang="es-ES" sz="2400" dirty="0">
                <a:solidFill>
                  <a:srgbClr val="7030A0"/>
                </a:solidFill>
                <a:latin typeface="Arial" panose="020B0604020202020204" pitchFamily="34" charset="0"/>
                <a:ea typeface="ＭＳ Ｐゴシック" panose="020B0600070205080204" pitchFamily="34" charset="-128"/>
                <a:cs typeface="Helvetica" panose="020B0604020202020204" pitchFamily="34" charset="0"/>
              </a:rPr>
              <a:t>Cátedra</a:t>
            </a:r>
            <a:endParaRPr lang="es-ES" sz="2400" dirty="0">
              <a:solidFill>
                <a:srgbClr val="7030A0"/>
              </a:solidFill>
            </a:endParaRPr>
          </a:p>
        </p:txBody>
      </p:sp>
      <p:pic>
        <p:nvPicPr>
          <p:cNvPr id="6" name="Audio 5">
            <a:hlinkClick r:id="" action="ppaction://media"/>
            <a:extLst>
              <a:ext uri="{FF2B5EF4-FFF2-40B4-BE49-F238E27FC236}">
                <a16:creationId xmlns:a16="http://schemas.microsoft.com/office/drawing/2014/main" id="{F7FEA8E1-85E4-42A7-9468-5A121FAA1B87}"/>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87328815"/>
      </p:ext>
    </p:extLst>
  </p:cSld>
  <p:clrMapOvr>
    <a:masterClrMapping/>
  </p:clrMapOvr>
  <mc:AlternateContent xmlns:mc="http://schemas.openxmlformats.org/markup-compatibility/2006" xmlns:p14="http://schemas.microsoft.com/office/powerpoint/2010/main">
    <mc:Choice Requires="p14">
      <p:transition spd="slow" p14:dur="2000" advTm="38826"/>
    </mc:Choice>
    <mc:Fallback xmlns="">
      <p:transition spd="slow" advTm="388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46C30-2BC5-9828-5629-C701FC39F2CC}"/>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6CEFF8C5-1AE4-775E-C894-F2E394D2BE1F}"/>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D657534B-3783-76D2-1EA5-BA660E5646A1}"/>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AA42D015-8C8C-890F-EE7E-62D6B6BF6927}"/>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E4B65A0E-42EF-6368-14B0-786163F71BEF}"/>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89333F50-9E70-0A1B-69A7-4C06CA5FAE8A}"/>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834A0B12-507D-7694-D52A-4384681A5B3D}"/>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graphicFrame>
        <p:nvGraphicFramePr>
          <p:cNvPr id="2" name="Marcador de contenido 3">
            <a:extLst>
              <a:ext uri="{FF2B5EF4-FFF2-40B4-BE49-F238E27FC236}">
                <a16:creationId xmlns:a16="http://schemas.microsoft.com/office/drawing/2014/main" id="{4EC2302B-34B3-1D31-C0F7-0FA134BCF685}"/>
              </a:ext>
            </a:extLst>
          </p:cNvPr>
          <p:cNvGraphicFramePr>
            <a:graphicFrameLocks/>
          </p:cNvGraphicFramePr>
          <p:nvPr>
            <p:extLst>
              <p:ext uri="{D42A27DB-BD31-4B8C-83A1-F6EECF244321}">
                <p14:modId xmlns:p14="http://schemas.microsoft.com/office/powerpoint/2010/main" val="4214000279"/>
              </p:ext>
            </p:extLst>
          </p:nvPr>
        </p:nvGraphicFramePr>
        <p:xfrm>
          <a:off x="10627298" y="2607209"/>
          <a:ext cx="12192000" cy="762000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Rectángulo 2">
            <a:extLst>
              <a:ext uri="{FF2B5EF4-FFF2-40B4-BE49-F238E27FC236}">
                <a16:creationId xmlns:a16="http://schemas.microsoft.com/office/drawing/2014/main" id="{0D90E76E-AB50-930F-C630-FBAD503089DD}"/>
              </a:ext>
            </a:extLst>
          </p:cNvPr>
          <p:cNvSpPr/>
          <p:nvPr/>
        </p:nvSpPr>
        <p:spPr>
          <a:xfrm>
            <a:off x="1153885" y="1797580"/>
            <a:ext cx="9976405" cy="6740307"/>
          </a:xfrm>
          <a:prstGeom prst="rect">
            <a:avLst/>
          </a:prstGeom>
          <a:noFill/>
        </p:spPr>
        <p:txBody>
          <a:bodyPr wrap="square" lIns="91440" tIns="45720" rIns="91440" bIns="45720">
            <a:spAutoFit/>
          </a:bodyPr>
          <a:lstStyle/>
          <a:p>
            <a:pPr algn="ctr"/>
            <a:r>
              <a:rPr lang="es-E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SEXISMO MODERNO / </a:t>
            </a:r>
          </a:p>
          <a:p>
            <a:pPr algn="ctr"/>
            <a:endParaRPr lang="es-E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algn="ctr"/>
            <a:r>
              <a:rPr lang="es-ES" sz="5400" b="1" dirty="0" err="1">
                <a:ln w="13462">
                  <a:solidFill>
                    <a:schemeClr val="bg1"/>
                  </a:solidFill>
                  <a:prstDash val="solid"/>
                </a:ln>
                <a:solidFill>
                  <a:schemeClr val="tx1">
                    <a:lumMod val="85000"/>
                    <a:lumOff val="15000"/>
                  </a:schemeClr>
                </a:solidFill>
                <a:effectLst>
                  <a:outerShdw dist="38100" dir="2700000" algn="bl" rotWithShape="0">
                    <a:schemeClr val="accent5"/>
                  </a:outerShdw>
                </a:effectLst>
              </a:rPr>
              <a:t>N</a:t>
            </a:r>
            <a:r>
              <a:rPr lang="es-ES" sz="5400" b="1" cap="none" spc="0" dirty="0" err="1">
                <a:ln w="13462">
                  <a:solidFill>
                    <a:schemeClr val="bg1"/>
                  </a:solidFill>
                  <a:prstDash val="solid"/>
                </a:ln>
                <a:solidFill>
                  <a:schemeClr val="tx1">
                    <a:lumMod val="85000"/>
                    <a:lumOff val="15000"/>
                  </a:schemeClr>
                </a:solidFill>
                <a:effectLst>
                  <a:outerShdw dist="38100" dir="2700000" algn="bl" rotWithShape="0">
                    <a:schemeClr val="accent5"/>
                  </a:outerShdw>
                </a:effectLst>
              </a:rPr>
              <a:t>eo-sexismo</a:t>
            </a:r>
            <a:endParaRPr lang="es-E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algn="ctr"/>
            <a:endParaRPr lang="es-E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algn="ctr"/>
            <a:r>
              <a:rPr lang="es-E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Manifiesta un conflicto entre valores igualitarios </a:t>
            </a:r>
            <a:r>
              <a:rPr lang="es-E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ac</a:t>
            </a:r>
            <a:r>
              <a:rPr lang="es-E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titudes negativas residuales hacia las mujeres</a:t>
            </a:r>
          </a:p>
        </p:txBody>
      </p:sp>
      <p:sp>
        <p:nvSpPr>
          <p:cNvPr id="6" name="CuadroTexto 5">
            <a:extLst>
              <a:ext uri="{FF2B5EF4-FFF2-40B4-BE49-F238E27FC236}">
                <a16:creationId xmlns:a16="http://schemas.microsoft.com/office/drawing/2014/main" id="{25B6EA36-DD92-411C-3BDA-6CF66ACAEB7B}"/>
              </a:ext>
            </a:extLst>
          </p:cNvPr>
          <p:cNvSpPr txBox="1"/>
          <p:nvPr/>
        </p:nvSpPr>
        <p:spPr>
          <a:xfrm>
            <a:off x="1420586" y="10386920"/>
            <a:ext cx="12202884" cy="646331"/>
          </a:xfrm>
          <a:prstGeom prst="rect">
            <a:avLst/>
          </a:prstGeom>
          <a:noFill/>
        </p:spPr>
        <p:txBody>
          <a:bodyPr wrap="square">
            <a:spAutoFit/>
          </a:bodyPr>
          <a:lstStyle/>
          <a:p>
            <a:r>
              <a:rPr lang="es-ES" b="0" i="0" dirty="0" err="1">
                <a:solidFill>
                  <a:srgbClr val="000000"/>
                </a:solidFill>
                <a:effectLst/>
                <a:latin typeface="Verdana" panose="020B0604030504040204" pitchFamily="34" charset="0"/>
              </a:rPr>
              <a:t>Tougas</a:t>
            </a:r>
            <a:r>
              <a:rPr lang="es-ES" b="0" i="0" dirty="0">
                <a:solidFill>
                  <a:srgbClr val="000000"/>
                </a:solidFill>
                <a:effectLst/>
                <a:latin typeface="Verdana" panose="020B0604030504040204" pitchFamily="34" charset="0"/>
              </a:rPr>
              <a:t>, F., Brown, R., Beaton, A.M. y </a:t>
            </a:r>
            <a:r>
              <a:rPr lang="es-ES" b="0" i="0" dirty="0" err="1">
                <a:solidFill>
                  <a:srgbClr val="000000"/>
                </a:solidFill>
                <a:effectLst/>
                <a:latin typeface="Verdana" panose="020B0604030504040204" pitchFamily="34" charset="0"/>
              </a:rPr>
              <a:t>Joly</a:t>
            </a:r>
            <a:r>
              <a:rPr lang="es-ES" b="0" i="0" dirty="0">
                <a:solidFill>
                  <a:srgbClr val="000000"/>
                </a:solidFill>
                <a:effectLst/>
                <a:latin typeface="Verdana" panose="020B0604030504040204" pitchFamily="34" charset="0"/>
              </a:rPr>
              <a:t>, S. (1995). </a:t>
            </a:r>
            <a:r>
              <a:rPr lang="es-ES" b="0" i="0" dirty="0" err="1">
                <a:solidFill>
                  <a:srgbClr val="000000"/>
                </a:solidFill>
                <a:effectLst/>
                <a:latin typeface="Verdana" panose="020B0604030504040204" pitchFamily="34" charset="0"/>
              </a:rPr>
              <a:t>Neosexim</a:t>
            </a:r>
            <a:r>
              <a:rPr lang="es-ES" b="0" i="0" dirty="0">
                <a:solidFill>
                  <a:srgbClr val="000000"/>
                </a:solidFill>
                <a:effectLst/>
                <a:latin typeface="Verdana" panose="020B0604030504040204" pitchFamily="34" charset="0"/>
              </a:rPr>
              <a:t>: plus ca </a:t>
            </a:r>
            <a:r>
              <a:rPr lang="es-ES" b="0" i="0" dirty="0" err="1">
                <a:solidFill>
                  <a:srgbClr val="000000"/>
                </a:solidFill>
                <a:effectLst/>
                <a:latin typeface="Verdana" panose="020B0604030504040204" pitchFamily="34" charset="0"/>
              </a:rPr>
              <a:t>change</a:t>
            </a:r>
            <a:r>
              <a:rPr lang="es-ES" b="0" i="0" dirty="0">
                <a:solidFill>
                  <a:srgbClr val="000000"/>
                </a:solidFill>
                <a:effectLst/>
                <a:latin typeface="Verdana" panose="020B0604030504040204" pitchFamily="34" charset="0"/>
              </a:rPr>
              <a:t>, plus </a:t>
            </a:r>
            <a:r>
              <a:rPr lang="es-ES" b="0" i="0" dirty="0" err="1">
                <a:solidFill>
                  <a:srgbClr val="000000"/>
                </a:solidFill>
                <a:effectLst/>
                <a:latin typeface="Verdana" panose="020B0604030504040204" pitchFamily="34" charset="0"/>
              </a:rPr>
              <a:t>cest</a:t>
            </a:r>
            <a:r>
              <a:rPr lang="es-ES" b="0" i="0" dirty="0">
                <a:solidFill>
                  <a:srgbClr val="000000"/>
                </a:solidFill>
                <a:effectLst/>
                <a:latin typeface="Verdana" panose="020B0604030504040204" pitchFamily="34" charset="0"/>
              </a:rPr>
              <a:t> </a:t>
            </a:r>
            <a:r>
              <a:rPr lang="es-ES" b="0" i="0" dirty="0" err="1">
                <a:solidFill>
                  <a:srgbClr val="000000"/>
                </a:solidFill>
                <a:effectLst/>
                <a:latin typeface="Verdana" panose="020B0604030504040204" pitchFamily="34" charset="0"/>
              </a:rPr>
              <a:t>pareil</a:t>
            </a:r>
            <a:r>
              <a:rPr lang="es-ES" b="0" i="0" dirty="0">
                <a:solidFill>
                  <a:srgbClr val="000000"/>
                </a:solidFill>
                <a:effectLst/>
                <a:latin typeface="Verdana" panose="020B0604030504040204" pitchFamily="34" charset="0"/>
              </a:rPr>
              <a:t>. </a:t>
            </a:r>
            <a:r>
              <a:rPr lang="es-ES" b="0" i="1" dirty="0" err="1">
                <a:solidFill>
                  <a:srgbClr val="000000"/>
                </a:solidFill>
                <a:effectLst/>
                <a:latin typeface="Verdana" panose="020B0604030504040204" pitchFamily="34" charset="0"/>
              </a:rPr>
              <a:t>Personality</a:t>
            </a:r>
            <a:r>
              <a:rPr lang="es-ES" b="0" i="1" dirty="0">
                <a:solidFill>
                  <a:srgbClr val="000000"/>
                </a:solidFill>
                <a:effectLst/>
                <a:latin typeface="Verdana" panose="020B0604030504040204" pitchFamily="34" charset="0"/>
              </a:rPr>
              <a:t> and Social </a:t>
            </a:r>
            <a:r>
              <a:rPr lang="es-ES" b="0" i="1" dirty="0" err="1">
                <a:solidFill>
                  <a:srgbClr val="000000"/>
                </a:solidFill>
                <a:effectLst/>
                <a:latin typeface="Verdana" panose="020B0604030504040204" pitchFamily="34" charset="0"/>
              </a:rPr>
              <a:t>Psychology</a:t>
            </a:r>
            <a:r>
              <a:rPr lang="es-ES" b="0" i="1" dirty="0">
                <a:solidFill>
                  <a:srgbClr val="000000"/>
                </a:solidFill>
                <a:effectLst/>
                <a:latin typeface="Verdana" panose="020B0604030504040204" pitchFamily="34" charset="0"/>
              </a:rPr>
              <a:t> </a:t>
            </a:r>
            <a:r>
              <a:rPr lang="es-ES" b="0" i="1" dirty="0" err="1">
                <a:solidFill>
                  <a:srgbClr val="000000"/>
                </a:solidFill>
                <a:effectLst/>
                <a:latin typeface="Verdana" panose="020B0604030504040204" pitchFamily="34" charset="0"/>
              </a:rPr>
              <a:t>Bulletin</a:t>
            </a:r>
            <a:r>
              <a:rPr lang="es-ES" b="0" i="0" dirty="0">
                <a:solidFill>
                  <a:srgbClr val="000000"/>
                </a:solidFill>
                <a:effectLst/>
                <a:latin typeface="Verdana" panose="020B0604030504040204" pitchFamily="34" charset="0"/>
              </a:rPr>
              <a:t>, 21 (8), 842-849.</a:t>
            </a:r>
            <a:endParaRPr lang="es-ES" dirty="0"/>
          </a:p>
        </p:txBody>
      </p:sp>
      <p:pic>
        <p:nvPicPr>
          <p:cNvPr id="5" name="Audio 4">
            <a:hlinkClick r:id="" action="ppaction://media"/>
            <a:extLst>
              <a:ext uri="{FF2B5EF4-FFF2-40B4-BE49-F238E27FC236}">
                <a16:creationId xmlns:a16="http://schemas.microsoft.com/office/drawing/2014/main" id="{825CD155-73AF-422A-9DA7-DC5D07083E36}"/>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304504517"/>
      </p:ext>
    </p:extLst>
  </p:cSld>
  <p:clrMapOvr>
    <a:masterClrMapping/>
  </p:clrMapOvr>
  <mc:AlternateContent xmlns:mc="http://schemas.openxmlformats.org/markup-compatibility/2006" xmlns:p14="http://schemas.microsoft.com/office/powerpoint/2010/main">
    <mc:Choice Requires="p14">
      <p:transition spd="slow" p14:dur="2000" advTm="44517"/>
    </mc:Choice>
    <mc:Fallback xmlns="">
      <p:transition spd="slow" advTm="445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F733CB-8F41-B18A-1A68-47C7619F6539}"/>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4EE045E7-4EF5-216B-BBD9-1F67541B866A}"/>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A532F9D6-DB19-76CB-DD3F-6135362FFC62}"/>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60E5BB1D-E1EE-1823-C870-DD61C03A0B7A}"/>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4234A2F4-B926-D23F-F46F-4B44F79E4201}"/>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7" name="CuadroTexto 6">
            <a:extLst>
              <a:ext uri="{FF2B5EF4-FFF2-40B4-BE49-F238E27FC236}">
                <a16:creationId xmlns:a16="http://schemas.microsoft.com/office/drawing/2014/main" id="{32295FE7-FD26-972F-77CE-94C2175DF1C2}"/>
              </a:ext>
            </a:extLst>
          </p:cNvPr>
          <p:cNvSpPr txBox="1"/>
          <p:nvPr/>
        </p:nvSpPr>
        <p:spPr>
          <a:xfrm>
            <a:off x="902678" y="981781"/>
            <a:ext cx="16171984" cy="1508105"/>
          </a:xfrm>
          <a:prstGeom prst="rect">
            <a:avLst/>
          </a:prstGeom>
          <a:noFill/>
        </p:spPr>
        <p:txBody>
          <a:bodyPr wrap="square">
            <a:spAutoFit/>
          </a:bodyPr>
          <a:lstStyle/>
          <a:p>
            <a:r>
              <a:rPr kumimoji="0" lang="es-ES" sz="9200" b="0" i="0" u="none" strike="noStrike" kern="1200" cap="none" spc="-300" normalizeH="0" baseline="0" noProof="0" dirty="0">
                <a:ln>
                  <a:noFill/>
                </a:ln>
                <a:solidFill>
                  <a:srgbClr val="7030A0"/>
                </a:solidFill>
                <a:effectLst/>
                <a:uLnTx/>
                <a:uFillTx/>
                <a:latin typeface="IBM Plex Sans" panose="020B0503050203000203" pitchFamily="34" charset="0"/>
                <a:ea typeface="+mj-ea"/>
                <a:cs typeface="+mj-cs"/>
              </a:rPr>
              <a:t>3. ¿Qué la sostiene y permite?</a:t>
            </a:r>
            <a:endParaRPr lang="es-ES" dirty="0">
              <a:solidFill>
                <a:srgbClr val="7030A0"/>
              </a:solidFill>
            </a:endParaRPr>
          </a:p>
        </p:txBody>
      </p:sp>
      <p:graphicFrame>
        <p:nvGraphicFramePr>
          <p:cNvPr id="11" name="Diagrama 10">
            <a:extLst>
              <a:ext uri="{FF2B5EF4-FFF2-40B4-BE49-F238E27FC236}">
                <a16:creationId xmlns:a16="http://schemas.microsoft.com/office/drawing/2014/main" id="{94A29E89-7391-7B8E-4192-9F8FF2F2B3F1}"/>
              </a:ext>
            </a:extLst>
          </p:cNvPr>
          <p:cNvGraphicFramePr/>
          <p:nvPr>
            <p:extLst>
              <p:ext uri="{D42A27DB-BD31-4B8C-83A1-F6EECF244321}">
                <p14:modId xmlns:p14="http://schemas.microsoft.com/office/powerpoint/2010/main" val="2948827876"/>
              </p:ext>
            </p:extLst>
          </p:nvPr>
        </p:nvGraphicFramePr>
        <p:xfrm>
          <a:off x="4277888" y="1158326"/>
          <a:ext cx="16254942" cy="108366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3" name="CuadroTexto 12">
            <a:extLst>
              <a:ext uri="{FF2B5EF4-FFF2-40B4-BE49-F238E27FC236}">
                <a16:creationId xmlns:a16="http://schemas.microsoft.com/office/drawing/2014/main" id="{1E98D01B-5E1F-E10D-F349-AD51C278D837}"/>
              </a:ext>
            </a:extLst>
          </p:cNvPr>
          <p:cNvSpPr txBox="1"/>
          <p:nvPr/>
        </p:nvSpPr>
        <p:spPr>
          <a:xfrm>
            <a:off x="990601" y="10295885"/>
            <a:ext cx="12203722" cy="1200329"/>
          </a:xfrm>
          <a:prstGeom prst="rect">
            <a:avLst/>
          </a:prstGeom>
          <a:noFill/>
        </p:spPr>
        <p:txBody>
          <a:bodyPr wrap="square">
            <a:spAutoFit/>
          </a:bodyPr>
          <a:lstStyle/>
          <a:p>
            <a:r>
              <a:rPr lang="en-US" dirty="0">
                <a:solidFill>
                  <a:srgbClr val="333333"/>
                </a:solidFill>
                <a:effectLst/>
                <a:latin typeface="Arial" panose="020B0604020202020204" pitchFamily="34" charset="0"/>
              </a:rPr>
              <a:t>Glick, P., &amp; Fiske, S. T. (1996). The Ambivalent Sexism Inventory: Differentiating hostile and benevolent sexism. </a:t>
            </a:r>
            <a:r>
              <a:rPr lang="en-US" i="1" dirty="0">
                <a:solidFill>
                  <a:srgbClr val="333333"/>
                </a:solidFill>
                <a:effectLst/>
                <a:latin typeface="Arial" panose="020B0604020202020204" pitchFamily="34" charset="0"/>
              </a:rPr>
              <a:t>Journal of Personality and Social Psychology, 70</a:t>
            </a:r>
            <a:r>
              <a:rPr lang="en-US" dirty="0">
                <a:solidFill>
                  <a:srgbClr val="333333"/>
                </a:solidFill>
                <a:effectLst/>
                <a:latin typeface="Arial" panose="020B0604020202020204" pitchFamily="34" charset="0"/>
              </a:rPr>
              <a:t>(3), 491–512. </a:t>
            </a:r>
            <a:r>
              <a:rPr lang="en-US" u="none" strike="noStrike" dirty="0">
                <a:solidFill>
                  <a:srgbClr val="2C72B7"/>
                </a:solidFill>
                <a:effectLst/>
                <a:latin typeface="Arial" panose="020B0604020202020204" pitchFamily="34" charset="0"/>
                <a:hlinkClick r:id="rId11"/>
              </a:rPr>
              <a:t>https://doi.org/10.1037/0022-3514.70.3.491</a:t>
            </a:r>
            <a:endParaRPr lang="en-US" dirty="0">
              <a:solidFill>
                <a:srgbClr val="333333"/>
              </a:solidFill>
              <a:effectLst/>
              <a:latin typeface="Arial" panose="020B0604020202020204" pitchFamily="34" charset="0"/>
            </a:endParaRPr>
          </a:p>
          <a:p>
            <a:br>
              <a:rPr lang="en-US" dirty="0"/>
            </a:br>
            <a:endParaRPr lang="es-ES" dirty="0"/>
          </a:p>
        </p:txBody>
      </p:sp>
      <p:pic>
        <p:nvPicPr>
          <p:cNvPr id="2" name="Audio 1">
            <a:hlinkClick r:id="" action="ppaction://media"/>
            <a:extLst>
              <a:ext uri="{FF2B5EF4-FFF2-40B4-BE49-F238E27FC236}">
                <a16:creationId xmlns:a16="http://schemas.microsoft.com/office/drawing/2014/main" id="{B15D3DA1-C0AC-47BD-A2BF-758EA2D5F45C}"/>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182298289"/>
      </p:ext>
    </p:extLst>
  </p:cSld>
  <p:clrMapOvr>
    <a:masterClrMapping/>
  </p:clrMapOvr>
  <mc:AlternateContent xmlns:mc="http://schemas.openxmlformats.org/markup-compatibility/2006" xmlns:p14="http://schemas.microsoft.com/office/powerpoint/2010/main">
    <mc:Choice Requires="p14">
      <p:transition spd="slow" p14:dur="2000" advTm="34004"/>
    </mc:Choice>
    <mc:Fallback xmlns="">
      <p:transition spd="slow" advTm="340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A4338C66-4609-AD4C-A7F3-7CF8F67BACD9}"/>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C6AD9B6E-4431-724E-9779-F244B8EBEC26}"/>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786C572E-763B-8B4F-BE90-0EDEEDCDC196}"/>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3F82CD16-C80D-8B47-6B07-384B19EA58BF}"/>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F8A833AB-1646-8AA9-E4AD-6A5CCF1A022A}"/>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graphicFrame>
        <p:nvGraphicFramePr>
          <p:cNvPr id="5" name="Diagrama 4">
            <a:extLst>
              <a:ext uri="{FF2B5EF4-FFF2-40B4-BE49-F238E27FC236}">
                <a16:creationId xmlns:a16="http://schemas.microsoft.com/office/drawing/2014/main" id="{1786F1DC-7DF9-440E-8B20-69A4A2547895}"/>
              </a:ext>
            </a:extLst>
          </p:cNvPr>
          <p:cNvGraphicFramePr/>
          <p:nvPr>
            <p:extLst>
              <p:ext uri="{D42A27DB-BD31-4B8C-83A1-F6EECF244321}">
                <p14:modId xmlns:p14="http://schemas.microsoft.com/office/powerpoint/2010/main" val="4118132396"/>
              </p:ext>
            </p:extLst>
          </p:nvPr>
        </p:nvGraphicFramePr>
        <p:xfrm>
          <a:off x="3821723" y="3535431"/>
          <a:ext cx="17373600" cy="725428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2" name="Diagrama 1">
            <a:extLst>
              <a:ext uri="{FF2B5EF4-FFF2-40B4-BE49-F238E27FC236}">
                <a16:creationId xmlns:a16="http://schemas.microsoft.com/office/drawing/2014/main" id="{43D5D957-C212-E0E2-047B-AC6523AB8A6F}"/>
              </a:ext>
            </a:extLst>
          </p:cNvPr>
          <p:cNvGraphicFramePr/>
          <p:nvPr>
            <p:extLst>
              <p:ext uri="{D42A27DB-BD31-4B8C-83A1-F6EECF244321}">
                <p14:modId xmlns:p14="http://schemas.microsoft.com/office/powerpoint/2010/main" val="3159992703"/>
              </p:ext>
            </p:extLst>
          </p:nvPr>
        </p:nvGraphicFramePr>
        <p:xfrm>
          <a:off x="3821723" y="1204391"/>
          <a:ext cx="16431264" cy="214192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6" name="Audio 5">
            <a:hlinkClick r:id="" action="ppaction://media"/>
            <a:extLst>
              <a:ext uri="{FF2B5EF4-FFF2-40B4-BE49-F238E27FC236}">
                <a16:creationId xmlns:a16="http://schemas.microsoft.com/office/drawing/2014/main" id="{55F9C8E5-7684-4FD0-819C-FBB53B678368}"/>
              </a:ext>
            </a:extLst>
          </p:cNvPr>
          <p:cNvPicPr>
            <a:picLocks noChangeAspect="1"/>
          </p:cNvPicPr>
          <p:nvPr>
            <a:audioFile r:link="rId2"/>
            <p:extLst>
              <p:ext uri="{DAA4B4D4-6D71-4841-9C94-3DE7FCFB9230}">
                <p14:media xmlns:p14="http://schemas.microsoft.com/office/powerpoint/2010/main" r:embed="rId1"/>
              </p:ext>
            </p:extLst>
          </p:nvPr>
        </p:nvPicPr>
        <p:blipFill>
          <a:blip r:embed="rId16"/>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361428060"/>
      </p:ext>
    </p:extLst>
  </p:cSld>
  <p:clrMapOvr>
    <a:masterClrMapping/>
  </p:clrMapOvr>
  <mc:AlternateContent xmlns:mc="http://schemas.openxmlformats.org/markup-compatibility/2006" xmlns:p14="http://schemas.microsoft.com/office/powerpoint/2010/main">
    <mc:Choice Requires="p14">
      <p:transition spd="slow" p14:dur="2000" advTm="26695"/>
    </mc:Choice>
    <mc:Fallback xmlns="">
      <p:transition spd="slow" advTm="266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A3368-BAE9-D029-CC25-35F62D7EF7B8}"/>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6CD9A95D-3D3C-3274-1286-3718832D5C8E}"/>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271A0E89-79D1-71F2-14CB-83C01B866EE2}"/>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69515643-DDDE-D45C-8D5C-94FCE37387A8}"/>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F1ADABCC-9375-FCE6-89B9-D617A2AF564D}"/>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8D47411B-4DC8-3970-DEC3-6B4F827E522B}"/>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76FAD31E-E399-DDB4-A534-FC1BB30238BC}"/>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graphicFrame>
        <p:nvGraphicFramePr>
          <p:cNvPr id="2" name="Marcador de contenido 1">
            <a:extLst>
              <a:ext uri="{FF2B5EF4-FFF2-40B4-BE49-F238E27FC236}">
                <a16:creationId xmlns:a16="http://schemas.microsoft.com/office/drawing/2014/main" id="{41EFA345-C75D-B939-A9DA-8F989F146619}"/>
              </a:ext>
            </a:extLst>
          </p:cNvPr>
          <p:cNvGraphicFramePr>
            <a:graphicFrameLocks/>
          </p:cNvGraphicFramePr>
          <p:nvPr>
            <p:extLst>
              <p:ext uri="{D42A27DB-BD31-4B8C-83A1-F6EECF244321}">
                <p14:modId xmlns:p14="http://schemas.microsoft.com/office/powerpoint/2010/main" val="4161528168"/>
              </p:ext>
            </p:extLst>
          </p:nvPr>
        </p:nvGraphicFramePr>
        <p:xfrm>
          <a:off x="1520459" y="969894"/>
          <a:ext cx="12001081" cy="905192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CuadroTexto 2">
            <a:extLst>
              <a:ext uri="{FF2B5EF4-FFF2-40B4-BE49-F238E27FC236}">
                <a16:creationId xmlns:a16="http://schemas.microsoft.com/office/drawing/2014/main" id="{339B9237-221D-A0C4-851C-8C29C0663D76}"/>
              </a:ext>
            </a:extLst>
          </p:cNvPr>
          <p:cNvSpPr txBox="1"/>
          <p:nvPr/>
        </p:nvSpPr>
        <p:spPr>
          <a:xfrm>
            <a:off x="1758462" y="1594338"/>
            <a:ext cx="13669107" cy="1569660"/>
          </a:xfrm>
          <a:prstGeom prst="rect">
            <a:avLst/>
          </a:prstGeom>
          <a:noFill/>
        </p:spPr>
        <p:txBody>
          <a:bodyPr wrap="square" rtlCol="0">
            <a:spAutoFit/>
          </a:bodyPr>
          <a:lstStyle/>
          <a:p>
            <a:r>
              <a:rPr lang="es-ES" sz="4000" dirty="0">
                <a:solidFill>
                  <a:srgbClr val="7030A0"/>
                </a:solidFill>
              </a:rPr>
              <a:t>3. </a:t>
            </a:r>
            <a:r>
              <a:rPr lang="es-ES" sz="4800" b="1" dirty="0">
                <a:solidFill>
                  <a:srgbClr val="7030A0"/>
                </a:solidFill>
              </a:rPr>
              <a:t>CONDUCTAS QUE SUSTENTAN LA VIOLENCIA SEXUAL</a:t>
            </a:r>
          </a:p>
        </p:txBody>
      </p:sp>
      <p:pic>
        <p:nvPicPr>
          <p:cNvPr id="5" name="Imagen 4">
            <a:extLst>
              <a:ext uri="{FF2B5EF4-FFF2-40B4-BE49-F238E27FC236}">
                <a16:creationId xmlns:a16="http://schemas.microsoft.com/office/drawing/2014/main" id="{0FF2E8BE-C5AE-05C7-89FD-3F3200A3DC93}"/>
              </a:ext>
            </a:extLst>
          </p:cNvPr>
          <p:cNvPicPr>
            <a:picLocks noChangeAspect="1"/>
          </p:cNvPicPr>
          <p:nvPr/>
        </p:nvPicPr>
        <p:blipFill>
          <a:blip r:embed="rId11"/>
          <a:stretch>
            <a:fillRect/>
          </a:stretch>
        </p:blipFill>
        <p:spPr>
          <a:xfrm>
            <a:off x="14821499" y="2302224"/>
            <a:ext cx="7780084" cy="5236918"/>
          </a:xfrm>
          <a:prstGeom prst="rect">
            <a:avLst/>
          </a:prstGeom>
        </p:spPr>
      </p:pic>
      <p:sp>
        <p:nvSpPr>
          <p:cNvPr id="6" name="Rectángulo 5">
            <a:extLst>
              <a:ext uri="{FF2B5EF4-FFF2-40B4-BE49-F238E27FC236}">
                <a16:creationId xmlns:a16="http://schemas.microsoft.com/office/drawing/2014/main" id="{EC998127-378D-B71A-C330-FD93E84F6F80}"/>
              </a:ext>
            </a:extLst>
          </p:cNvPr>
          <p:cNvSpPr/>
          <p:nvPr/>
        </p:nvSpPr>
        <p:spPr>
          <a:xfrm>
            <a:off x="14340341" y="8791192"/>
            <a:ext cx="8911221" cy="923330"/>
          </a:xfrm>
          <a:prstGeom prst="rect">
            <a:avLst/>
          </a:prstGeom>
          <a:noFill/>
        </p:spPr>
        <p:txBody>
          <a:bodyPr wrap="none" lIns="91440" tIns="45720" rIns="91440" bIns="45720">
            <a:spAutoFit/>
          </a:bodyPr>
          <a:lstStyle/>
          <a:p>
            <a:pPr algn="ctr"/>
            <a:r>
              <a:rPr lang="es-ES" sz="5400" b="0" cap="none" spc="0" dirty="0">
                <a:ln w="0"/>
                <a:solidFill>
                  <a:srgbClr val="7030A0"/>
                </a:solidFill>
                <a:effectLst>
                  <a:outerShdw blurRad="38100" dist="19050" dir="2700000" algn="tl" rotWithShape="0">
                    <a:schemeClr val="dk1">
                      <a:alpha val="40000"/>
                    </a:schemeClr>
                  </a:outerShdw>
                </a:effectLst>
              </a:rPr>
              <a:t>PRESTIGIO DE LA INSTITUCIÓN </a:t>
            </a:r>
          </a:p>
        </p:txBody>
      </p:sp>
      <p:pic>
        <p:nvPicPr>
          <p:cNvPr id="10" name="Audio 9">
            <a:hlinkClick r:id="" action="ppaction://media"/>
            <a:extLst>
              <a:ext uri="{FF2B5EF4-FFF2-40B4-BE49-F238E27FC236}">
                <a16:creationId xmlns:a16="http://schemas.microsoft.com/office/drawing/2014/main" id="{06D24670-9429-40AC-976C-469453D3787F}"/>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732064765"/>
      </p:ext>
    </p:extLst>
  </p:cSld>
  <p:clrMapOvr>
    <a:masterClrMapping/>
  </p:clrMapOvr>
  <mc:AlternateContent xmlns:mc="http://schemas.openxmlformats.org/markup-compatibility/2006" xmlns:p14="http://schemas.microsoft.com/office/powerpoint/2010/main">
    <mc:Choice Requires="p14">
      <p:transition spd="slow" p14:dur="2000" advTm="22599"/>
    </mc:Choice>
    <mc:Fallback xmlns="">
      <p:transition spd="slow" advTm="225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D87FD2-AC86-4AED-74D4-C5BD8D4B652C}"/>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041458E9-1282-A8CB-D363-3E4DA23266BC}"/>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E9518A5F-A7EB-449D-7FF7-C3EA2062AB2C}"/>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727947AE-7B82-0870-AE9B-E9ABFCF547AE}"/>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72B999ED-34D5-83A6-92F5-AF8F34497EDC}"/>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48FB57F2-8E0E-0FF1-2D83-58A97E772F6E}"/>
              </a:ext>
            </a:extLst>
          </p:cNvPr>
          <p:cNvSpPr/>
          <p:nvPr/>
        </p:nvSpPr>
        <p:spPr>
          <a:xfrm>
            <a:off x="4920342" y="969118"/>
            <a:ext cx="17460687"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49B94BCF-C7D3-BDC3-D548-59AF5488B227}"/>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graphicFrame>
        <p:nvGraphicFramePr>
          <p:cNvPr id="2" name="Marcador de contenido 4">
            <a:extLst>
              <a:ext uri="{FF2B5EF4-FFF2-40B4-BE49-F238E27FC236}">
                <a16:creationId xmlns:a16="http://schemas.microsoft.com/office/drawing/2014/main" id="{74F6D5B2-82CC-524D-2D32-841D75D51886}"/>
              </a:ext>
            </a:extLst>
          </p:cNvPr>
          <p:cNvGraphicFramePr>
            <a:graphicFrameLocks/>
          </p:cNvGraphicFramePr>
          <p:nvPr>
            <p:extLst>
              <p:ext uri="{D42A27DB-BD31-4B8C-83A1-F6EECF244321}">
                <p14:modId xmlns:p14="http://schemas.microsoft.com/office/powerpoint/2010/main" val="1226654459"/>
              </p:ext>
            </p:extLst>
          </p:nvPr>
        </p:nvGraphicFramePr>
        <p:xfrm>
          <a:off x="5559100" y="2167764"/>
          <a:ext cx="16459200" cy="905192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0" name="Diagrama 9">
            <a:extLst>
              <a:ext uri="{FF2B5EF4-FFF2-40B4-BE49-F238E27FC236}">
                <a16:creationId xmlns:a16="http://schemas.microsoft.com/office/drawing/2014/main" id="{5C56769F-AF0D-816D-CB02-C552AAC77417}"/>
              </a:ext>
            </a:extLst>
          </p:cNvPr>
          <p:cNvGraphicFramePr/>
          <p:nvPr>
            <p:extLst>
              <p:ext uri="{D42A27DB-BD31-4B8C-83A1-F6EECF244321}">
                <p14:modId xmlns:p14="http://schemas.microsoft.com/office/powerpoint/2010/main" val="1129705048"/>
              </p:ext>
            </p:extLst>
          </p:nvPr>
        </p:nvGraphicFramePr>
        <p:xfrm>
          <a:off x="1611084" y="3161558"/>
          <a:ext cx="4789716" cy="5481699"/>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6" name="Audio 5">
            <a:hlinkClick r:id="" action="ppaction://media"/>
            <a:extLst>
              <a:ext uri="{FF2B5EF4-FFF2-40B4-BE49-F238E27FC236}">
                <a16:creationId xmlns:a16="http://schemas.microsoft.com/office/drawing/2014/main" id="{160A29C8-46F4-43F8-8CBD-37BE08D5148C}"/>
              </a:ext>
            </a:extLst>
          </p:cNvPr>
          <p:cNvPicPr>
            <a:picLocks noChangeAspect="1"/>
          </p:cNvPicPr>
          <p:nvPr>
            <a:audioFile r:link="rId2"/>
            <p:extLst>
              <p:ext uri="{DAA4B4D4-6D71-4841-9C94-3DE7FCFB9230}">
                <p14:media xmlns:p14="http://schemas.microsoft.com/office/powerpoint/2010/main" r:embed="rId1"/>
              </p:ext>
            </p:extLst>
          </p:nvPr>
        </p:nvPicPr>
        <p:blipFill>
          <a:blip r:embed="rId16"/>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1391260957"/>
      </p:ext>
    </p:extLst>
  </p:cSld>
  <p:clrMapOvr>
    <a:masterClrMapping/>
  </p:clrMapOvr>
  <mc:AlternateContent xmlns:mc="http://schemas.openxmlformats.org/markup-compatibility/2006" xmlns:p14="http://schemas.microsoft.com/office/powerpoint/2010/main">
    <mc:Choice Requires="p14">
      <p:transition spd="slow" p14:dur="2000" advTm="17851"/>
    </mc:Choice>
    <mc:Fallback xmlns="">
      <p:transition spd="slow" advTm="178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90170-77E0-3CF1-B4FD-7610342674B0}"/>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5B778813-1843-3919-72F9-AE5D5B1E96DE}"/>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F31D7AE5-10C9-F77F-7C79-883C26FB0F55}"/>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C1DCB770-1E40-9B81-7E2E-E8B3657FA949}"/>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80C10E64-B570-6611-7DF9-11B337F8015F}"/>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DDACCA66-EDE9-5517-BC07-7E13E5032C01}"/>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63E14B53-1449-41B2-B6FA-86F460EC36C5}"/>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graphicFrame>
        <p:nvGraphicFramePr>
          <p:cNvPr id="2" name="Diagrama 1">
            <a:extLst>
              <a:ext uri="{FF2B5EF4-FFF2-40B4-BE49-F238E27FC236}">
                <a16:creationId xmlns:a16="http://schemas.microsoft.com/office/drawing/2014/main" id="{7DD886F8-4520-15D8-44BD-0EB2DA128610}"/>
              </a:ext>
            </a:extLst>
          </p:cNvPr>
          <p:cNvGraphicFramePr/>
          <p:nvPr>
            <p:extLst>
              <p:ext uri="{D42A27DB-BD31-4B8C-83A1-F6EECF244321}">
                <p14:modId xmlns:p14="http://schemas.microsoft.com/office/powerpoint/2010/main" val="2950450145"/>
              </p:ext>
            </p:extLst>
          </p:nvPr>
        </p:nvGraphicFramePr>
        <p:xfrm>
          <a:off x="4063735" y="1439686"/>
          <a:ext cx="16254942" cy="108366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a:hlinkClick r:id="" action="ppaction://media"/>
            <a:extLst>
              <a:ext uri="{FF2B5EF4-FFF2-40B4-BE49-F238E27FC236}">
                <a16:creationId xmlns:a16="http://schemas.microsoft.com/office/drawing/2014/main" id="{0B027BA1-78BC-44BA-9D6B-31C6F2972E72}"/>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4007654013"/>
      </p:ext>
    </p:extLst>
  </p:cSld>
  <p:clrMapOvr>
    <a:masterClrMapping/>
  </p:clrMapOvr>
  <mc:AlternateContent xmlns:mc="http://schemas.openxmlformats.org/markup-compatibility/2006" xmlns:p14="http://schemas.microsoft.com/office/powerpoint/2010/main">
    <mc:Choice Requires="p14">
      <p:transition spd="slow" p14:dur="2000" advTm="13001"/>
    </mc:Choice>
    <mc:Fallback xmlns="">
      <p:transition spd="slow" advTm="130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D4452-4964-6B51-FC8E-9360BED1CDAF}"/>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9C24CB2A-1AE7-6586-89CA-64AE932AB6D3}"/>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43C045A7-DA18-87CD-5754-68F3E4D80E3C}"/>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C72C124A-0CE0-4FBB-2193-DA18FC9E86A6}"/>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475DAFF0-345C-A26F-965E-32194D690789}"/>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D178965A-504C-513E-D8A4-CCF963BCC213}"/>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Rectángulo 6">
            <a:extLst>
              <a:ext uri="{FF2B5EF4-FFF2-40B4-BE49-F238E27FC236}">
                <a16:creationId xmlns:a16="http://schemas.microsoft.com/office/drawing/2014/main" id="{7407BA21-A40E-316F-E9F2-6752B6881745}"/>
              </a:ext>
            </a:extLst>
          </p:cNvPr>
          <p:cNvSpPr/>
          <p:nvPr/>
        </p:nvSpPr>
        <p:spPr>
          <a:xfrm>
            <a:off x="1153886" y="2002971"/>
            <a:ext cx="21447697" cy="165462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4000" b="0" i="0" u="none" strike="noStrike" kern="1200" cap="none" spc="0" normalizeH="0" baseline="0" noProof="0" dirty="0">
                <a:ln>
                  <a:noFill/>
                </a:ln>
                <a:solidFill>
                  <a:srgbClr val="7030A0"/>
                </a:solidFill>
                <a:effectLst/>
                <a:uLnTx/>
                <a:uFillTx/>
                <a:latin typeface="Calibri" panose="020F0502020204030204"/>
                <a:ea typeface="+mn-ea"/>
                <a:cs typeface="+mn-cs"/>
              </a:rPr>
              <a:t>3. CONDUCTAS QUE SUSTENTAN LA VIOLENCIA SEXUAL</a:t>
            </a:r>
          </a:p>
        </p:txBody>
      </p:sp>
      <p:graphicFrame>
        <p:nvGraphicFramePr>
          <p:cNvPr id="3" name="Diagrama 2">
            <a:extLst>
              <a:ext uri="{FF2B5EF4-FFF2-40B4-BE49-F238E27FC236}">
                <a16:creationId xmlns:a16="http://schemas.microsoft.com/office/drawing/2014/main" id="{11B34A49-69D9-6482-FF51-4DAE43A08F4A}"/>
              </a:ext>
            </a:extLst>
          </p:cNvPr>
          <p:cNvGraphicFramePr/>
          <p:nvPr>
            <p:extLst>
              <p:ext uri="{D42A27DB-BD31-4B8C-83A1-F6EECF244321}">
                <p14:modId xmlns:p14="http://schemas.microsoft.com/office/powerpoint/2010/main" val="3317200683"/>
              </p:ext>
            </p:extLst>
          </p:nvPr>
        </p:nvGraphicFramePr>
        <p:xfrm>
          <a:off x="540137" y="3840682"/>
          <a:ext cx="21029831" cy="870267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5" name="Audio 4">
            <a:hlinkClick r:id="" action="ppaction://media"/>
            <a:extLst>
              <a:ext uri="{FF2B5EF4-FFF2-40B4-BE49-F238E27FC236}">
                <a16:creationId xmlns:a16="http://schemas.microsoft.com/office/drawing/2014/main" id="{CFB1F1F8-E1B6-4A1E-A4DE-1D75B0E4AF22}"/>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2033741256"/>
      </p:ext>
    </p:extLst>
  </p:cSld>
  <p:clrMapOvr>
    <a:masterClrMapping/>
  </p:clrMapOvr>
  <mc:AlternateContent xmlns:mc="http://schemas.openxmlformats.org/markup-compatibility/2006" xmlns:p14="http://schemas.microsoft.com/office/powerpoint/2010/main">
    <mc:Choice Requires="p14">
      <p:transition spd="slow" p14:dur="2000" advTm="43847"/>
    </mc:Choice>
    <mc:Fallback xmlns="">
      <p:transition spd="slow" advTm="438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A4338C66-4609-AD4C-A7F3-7CF8F67BACD9}"/>
              </a:ext>
            </a:extLst>
          </p:cNvPr>
          <p:cNvSpPr/>
          <p:nvPr/>
        </p:nvSpPr>
        <p:spPr>
          <a:xfrm>
            <a:off x="-2" y="11511642"/>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C6AD9B6E-4431-724E-9779-F244B8EBEC26}"/>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786C572E-763B-8B4F-BE90-0EDEEDCDC196}"/>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graphicFrame>
        <p:nvGraphicFramePr>
          <p:cNvPr id="3" name="Diagrama 2">
            <a:extLst>
              <a:ext uri="{FF2B5EF4-FFF2-40B4-BE49-F238E27FC236}">
                <a16:creationId xmlns:a16="http://schemas.microsoft.com/office/drawing/2014/main" id="{57578F89-8B5F-677D-FC10-D20AFB94C32F}"/>
              </a:ext>
            </a:extLst>
          </p:cNvPr>
          <p:cNvGraphicFramePr/>
          <p:nvPr>
            <p:extLst>
              <p:ext uri="{D42A27DB-BD31-4B8C-83A1-F6EECF244321}">
                <p14:modId xmlns:p14="http://schemas.microsoft.com/office/powerpoint/2010/main" val="1883818792"/>
              </p:ext>
            </p:extLst>
          </p:nvPr>
        </p:nvGraphicFramePr>
        <p:xfrm>
          <a:off x="2374653" y="3455800"/>
          <a:ext cx="19343076" cy="717119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 name="Audio 1">
            <a:hlinkClick r:id="" action="ppaction://media"/>
            <a:extLst>
              <a:ext uri="{FF2B5EF4-FFF2-40B4-BE49-F238E27FC236}">
                <a16:creationId xmlns:a16="http://schemas.microsoft.com/office/drawing/2014/main" id="{CDB48BDD-B784-4AAE-8A75-913300F132A3}"/>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
        <p:nvSpPr>
          <p:cNvPr id="5" name="Rectángulo 4">
            <a:extLst>
              <a:ext uri="{FF2B5EF4-FFF2-40B4-BE49-F238E27FC236}">
                <a16:creationId xmlns:a16="http://schemas.microsoft.com/office/drawing/2014/main" id="{E7AFD40D-F389-F00C-CC09-A17C2AA1825A}"/>
              </a:ext>
            </a:extLst>
          </p:cNvPr>
          <p:cNvSpPr/>
          <p:nvPr/>
        </p:nvSpPr>
        <p:spPr>
          <a:xfrm>
            <a:off x="7362007" y="2482438"/>
            <a:ext cx="7537513" cy="1107996"/>
          </a:xfrm>
          <a:prstGeom prst="rect">
            <a:avLst/>
          </a:prstGeom>
          <a:noFill/>
        </p:spPr>
        <p:txBody>
          <a:bodyPr wrap="none" lIns="91440" tIns="45720" rIns="91440" bIns="45720">
            <a:spAutoFit/>
          </a:bodyPr>
          <a:lstStyle/>
          <a:p>
            <a:pPr algn="ctr"/>
            <a:r>
              <a:rPr lang="es-ES" sz="66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ASPECTOS A TRATAR </a:t>
            </a:r>
          </a:p>
        </p:txBody>
      </p:sp>
    </p:spTree>
    <p:extLst>
      <p:ext uri="{BB962C8B-B14F-4D97-AF65-F5344CB8AC3E}">
        <p14:creationId xmlns:p14="http://schemas.microsoft.com/office/powerpoint/2010/main" val="2905383354"/>
      </p:ext>
    </p:extLst>
  </p:cSld>
  <p:clrMapOvr>
    <a:masterClrMapping/>
  </p:clrMapOvr>
  <mc:AlternateContent xmlns:mc="http://schemas.openxmlformats.org/markup-compatibility/2006" xmlns:p14="http://schemas.microsoft.com/office/powerpoint/2010/main">
    <mc:Choice Requires="p14">
      <p:transition spd="slow" p14:dur="2000" advTm="19302"/>
    </mc:Choice>
    <mc:Fallback xmlns="">
      <p:transition spd="slow" advTm="193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56726-A946-DC13-5309-E00F9D15FD80}"/>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65BFAA96-5AC7-568F-73F4-5E1C8BE62BF1}"/>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878C35DA-55B3-DDF0-C9F4-6B914B19416D}"/>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CCE9F6C4-9705-10FB-6B15-F9848C053E79}"/>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39A2E3E6-F0BE-41D2-EF68-89F96AC20D51}"/>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438FAE27-834C-79EE-28F5-CCA2BA60D983}"/>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800" b="0" i="0" u="none" strike="noStrike" baseline="0">
                <a:solidFill>
                  <a:srgbClr val="000000"/>
                </a:solidFill>
                <a:latin typeface="Calibri" panose="020F0502020204030204" pitchFamily="34" charset="0"/>
              </a:rPr>
              <a:t>grooming, sexting, stalking, </a:t>
            </a:r>
            <a:endParaRPr lang="es-ES"/>
          </a:p>
        </p:txBody>
      </p:sp>
      <p:sp>
        <p:nvSpPr>
          <p:cNvPr id="7" name="Rectángulo 6">
            <a:extLst>
              <a:ext uri="{FF2B5EF4-FFF2-40B4-BE49-F238E27FC236}">
                <a16:creationId xmlns:a16="http://schemas.microsoft.com/office/drawing/2014/main" id="{ED02B71D-B90C-64F9-F956-A1E201E4BEBF}"/>
              </a:ext>
            </a:extLst>
          </p:cNvPr>
          <p:cNvSpPr/>
          <p:nvPr/>
        </p:nvSpPr>
        <p:spPr>
          <a:xfrm>
            <a:off x="1153886" y="2002971"/>
            <a:ext cx="21447697" cy="983022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pic>
        <p:nvPicPr>
          <p:cNvPr id="2" name="Imagen 1">
            <a:extLst>
              <a:ext uri="{FF2B5EF4-FFF2-40B4-BE49-F238E27FC236}">
                <a16:creationId xmlns:a16="http://schemas.microsoft.com/office/drawing/2014/main" id="{E7B6AAAB-4301-B0A2-B7CA-026C30D63755}"/>
              </a:ext>
            </a:extLst>
          </p:cNvPr>
          <p:cNvPicPr/>
          <p:nvPr/>
        </p:nvPicPr>
        <p:blipFill>
          <a:blip r:embed="rId6"/>
          <a:srcRect/>
          <a:stretch>
            <a:fillRect/>
          </a:stretch>
        </p:blipFill>
        <p:spPr bwMode="auto">
          <a:xfrm>
            <a:off x="10828272" y="2274277"/>
            <a:ext cx="12039600" cy="6682154"/>
          </a:xfrm>
          <a:prstGeom prst="rect">
            <a:avLst/>
          </a:prstGeom>
          <a:noFill/>
          <a:ln w="9525">
            <a:noFill/>
            <a:miter lim="800000"/>
            <a:headEnd/>
            <a:tailEnd/>
          </a:ln>
        </p:spPr>
      </p:pic>
      <p:pic>
        <p:nvPicPr>
          <p:cNvPr id="3" name="Imagen 2">
            <a:extLst>
              <a:ext uri="{FF2B5EF4-FFF2-40B4-BE49-F238E27FC236}">
                <a16:creationId xmlns:a16="http://schemas.microsoft.com/office/drawing/2014/main" id="{2198D6B1-5713-171B-A7B5-9CCD3B7F3EC2}"/>
              </a:ext>
            </a:extLst>
          </p:cNvPr>
          <p:cNvPicPr/>
          <p:nvPr/>
        </p:nvPicPr>
        <p:blipFill>
          <a:blip r:embed="rId7"/>
          <a:srcRect/>
          <a:stretch>
            <a:fillRect/>
          </a:stretch>
        </p:blipFill>
        <p:spPr bwMode="auto">
          <a:xfrm>
            <a:off x="2859637" y="3612049"/>
            <a:ext cx="4572000" cy="4724400"/>
          </a:xfrm>
          <a:prstGeom prst="rect">
            <a:avLst/>
          </a:prstGeom>
          <a:noFill/>
          <a:ln w="9525">
            <a:noFill/>
            <a:miter lim="800000"/>
            <a:headEnd/>
            <a:tailEnd/>
          </a:ln>
        </p:spPr>
      </p:pic>
      <p:sp>
        <p:nvSpPr>
          <p:cNvPr id="6" name="CuadroTexto 5">
            <a:extLst>
              <a:ext uri="{FF2B5EF4-FFF2-40B4-BE49-F238E27FC236}">
                <a16:creationId xmlns:a16="http://schemas.microsoft.com/office/drawing/2014/main" id="{F403F2FC-DCD0-994B-DD0F-942934920BB4}"/>
              </a:ext>
            </a:extLst>
          </p:cNvPr>
          <p:cNvSpPr txBox="1"/>
          <p:nvPr/>
        </p:nvSpPr>
        <p:spPr>
          <a:xfrm>
            <a:off x="2695514" y="8776010"/>
            <a:ext cx="5510640" cy="1569660"/>
          </a:xfrm>
          <a:prstGeom prst="rect">
            <a:avLst/>
          </a:prstGeom>
          <a:noFill/>
        </p:spPr>
        <p:txBody>
          <a:bodyPr wrap="square">
            <a:spAutoFit/>
          </a:bodyPr>
          <a:lstStyle/>
          <a:p>
            <a:r>
              <a:rPr lang="es-ES_tradnl" sz="3200" dirty="0">
                <a:solidFill>
                  <a:srgbClr val="7030A0"/>
                </a:solidFill>
              </a:rPr>
              <a:t>JACKLIN FRIEDMAN</a:t>
            </a:r>
          </a:p>
          <a:p>
            <a:r>
              <a:rPr lang="es-ES_tradnl" sz="3200" dirty="0">
                <a:solidFill>
                  <a:srgbClr val="7030A0"/>
                </a:solidFill>
              </a:rPr>
              <a:t>fundadora de la organización </a:t>
            </a:r>
            <a:r>
              <a:rPr lang="es-ES_tradnl" sz="3200" dirty="0" err="1">
                <a:solidFill>
                  <a:srgbClr val="7030A0"/>
                </a:solidFill>
              </a:rPr>
              <a:t>Women</a:t>
            </a:r>
            <a:r>
              <a:rPr lang="es-ES_tradnl" sz="3200" dirty="0">
                <a:solidFill>
                  <a:srgbClr val="7030A0"/>
                </a:solidFill>
              </a:rPr>
              <a:t>, </a:t>
            </a:r>
            <a:r>
              <a:rPr lang="es-ES_tradnl" sz="3200" dirty="0" err="1">
                <a:solidFill>
                  <a:srgbClr val="7030A0"/>
                </a:solidFill>
              </a:rPr>
              <a:t>Action</a:t>
            </a:r>
            <a:r>
              <a:rPr lang="es-ES_tradnl" sz="3200" dirty="0">
                <a:solidFill>
                  <a:srgbClr val="7030A0"/>
                </a:solidFill>
              </a:rPr>
              <a:t> &amp; </a:t>
            </a:r>
            <a:r>
              <a:rPr lang="es-ES_tradnl" sz="3200" dirty="0" err="1">
                <a:solidFill>
                  <a:srgbClr val="7030A0"/>
                </a:solidFill>
              </a:rPr>
              <a:t>the</a:t>
            </a:r>
            <a:r>
              <a:rPr lang="es-ES_tradnl" sz="3200" dirty="0">
                <a:solidFill>
                  <a:srgbClr val="7030A0"/>
                </a:solidFill>
              </a:rPr>
              <a:t> Media</a:t>
            </a:r>
            <a:endParaRPr lang="es-ES" sz="3200" dirty="0">
              <a:solidFill>
                <a:srgbClr val="7030A0"/>
              </a:solidFill>
            </a:endParaRPr>
          </a:p>
        </p:txBody>
      </p:sp>
      <p:sp>
        <p:nvSpPr>
          <p:cNvPr id="8" name="CuadroTexto 7">
            <a:extLst>
              <a:ext uri="{FF2B5EF4-FFF2-40B4-BE49-F238E27FC236}">
                <a16:creationId xmlns:a16="http://schemas.microsoft.com/office/drawing/2014/main" id="{96812697-B31F-BA01-28DC-DFC75F5F8348}"/>
              </a:ext>
            </a:extLst>
          </p:cNvPr>
          <p:cNvSpPr txBox="1"/>
          <p:nvPr/>
        </p:nvSpPr>
        <p:spPr>
          <a:xfrm>
            <a:off x="7011813" y="2710484"/>
            <a:ext cx="5943600" cy="1569660"/>
          </a:xfrm>
          <a:prstGeom prst="rect">
            <a:avLst/>
          </a:prstGeom>
          <a:scene3d>
            <a:camera prst="isometricRightUp">
              <a:rot lat="2100000" lon="18900000" rev="0"/>
            </a:camera>
            <a:lightRig rig="threePt" dir="t"/>
          </a:scene3d>
          <a:sp3d>
            <a:bevelT w="139700" prst="cross"/>
          </a:sp3d>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ES_tradnl" sz="9600" dirty="0"/>
              <a:t>FACEBOOK</a:t>
            </a:r>
          </a:p>
        </p:txBody>
      </p:sp>
      <p:sp>
        <p:nvSpPr>
          <p:cNvPr id="5" name="Rectángulo 4">
            <a:extLst>
              <a:ext uri="{FF2B5EF4-FFF2-40B4-BE49-F238E27FC236}">
                <a16:creationId xmlns:a16="http://schemas.microsoft.com/office/drawing/2014/main" id="{1E763B58-0EB0-CF75-FFA7-58FF40B8E420}"/>
              </a:ext>
            </a:extLst>
          </p:cNvPr>
          <p:cNvSpPr/>
          <p:nvPr/>
        </p:nvSpPr>
        <p:spPr>
          <a:xfrm>
            <a:off x="1153886" y="1335915"/>
            <a:ext cx="9439059" cy="923330"/>
          </a:xfrm>
          <a:prstGeom prst="rect">
            <a:avLst/>
          </a:prstGeom>
          <a:noFill/>
        </p:spPr>
        <p:txBody>
          <a:bodyPr wrap="none" lIns="91440" tIns="45720" rIns="91440" bIns="45720">
            <a:spAutoFit/>
          </a:bodyPr>
          <a:lstStyle/>
          <a:p>
            <a:pPr algn="ctr"/>
            <a:r>
              <a:rPr lang="es-ES" sz="5400" b="1" dirty="0">
                <a:ln w="22225">
                  <a:solidFill>
                    <a:schemeClr val="accent2"/>
                  </a:solidFill>
                  <a:prstDash val="solid"/>
                </a:ln>
                <a:solidFill>
                  <a:schemeClr val="accent2">
                    <a:lumMod val="40000"/>
                    <a:lumOff val="60000"/>
                  </a:schemeClr>
                </a:solidFill>
              </a:rPr>
              <a:t>3. LAS REDES COMO  AGRESIÓN </a:t>
            </a:r>
            <a:endParaRPr lang="es-ES" sz="5400" b="1" cap="none" spc="0" dirty="0">
              <a:ln w="22225">
                <a:solidFill>
                  <a:schemeClr val="accent2"/>
                </a:solidFill>
                <a:prstDash val="solid"/>
              </a:ln>
              <a:solidFill>
                <a:schemeClr val="accent2">
                  <a:lumMod val="40000"/>
                  <a:lumOff val="60000"/>
                </a:schemeClr>
              </a:solidFill>
              <a:effectLst/>
            </a:endParaRPr>
          </a:p>
        </p:txBody>
      </p:sp>
      <p:pic>
        <p:nvPicPr>
          <p:cNvPr id="9" name="Audio 8">
            <a:hlinkClick r:id="" action="ppaction://media"/>
            <a:extLst>
              <a:ext uri="{FF2B5EF4-FFF2-40B4-BE49-F238E27FC236}">
                <a16:creationId xmlns:a16="http://schemas.microsoft.com/office/drawing/2014/main" id="{87317E5D-FF16-4206-A09D-141C73AAF167}"/>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1587512819"/>
      </p:ext>
    </p:extLst>
  </p:cSld>
  <p:clrMapOvr>
    <a:masterClrMapping/>
  </p:clrMapOvr>
  <mc:AlternateContent xmlns:mc="http://schemas.openxmlformats.org/markup-compatibility/2006" xmlns:p14="http://schemas.microsoft.com/office/powerpoint/2010/main">
    <mc:Choice Requires="p14">
      <p:transition spd="slow" p14:dur="2000" advTm="10863"/>
    </mc:Choice>
    <mc:Fallback xmlns="">
      <p:transition spd="slow" advTm="108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BC838-4252-CB11-9028-0A558CA1FA6C}"/>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EA2E8420-7447-E444-7529-638CB6C161BD}"/>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B7DCDB86-9E90-00C1-5E77-D1C19D664F50}"/>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D659FC6C-C898-BF09-A571-0E38B08D0DC5}"/>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20EFC6D9-89A6-2230-F323-FE298801C1B5}"/>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F14CA4F0-A788-04E2-D297-450DBFED4D13}"/>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6696C4D5-D6EF-9FC1-AF21-515354825BC3}"/>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pic>
        <p:nvPicPr>
          <p:cNvPr id="5" name="Imagen 4">
            <a:extLst>
              <a:ext uri="{FF2B5EF4-FFF2-40B4-BE49-F238E27FC236}">
                <a16:creationId xmlns:a16="http://schemas.microsoft.com/office/drawing/2014/main" id="{0C3DC08E-2887-D8B6-32CD-DB06E6A2E1E4}"/>
              </a:ext>
            </a:extLst>
          </p:cNvPr>
          <p:cNvPicPr/>
          <p:nvPr/>
        </p:nvPicPr>
        <p:blipFill>
          <a:blip r:embed="rId6"/>
          <a:srcRect/>
          <a:stretch>
            <a:fillRect/>
          </a:stretch>
        </p:blipFill>
        <p:spPr bwMode="auto">
          <a:xfrm>
            <a:off x="1984741" y="1970947"/>
            <a:ext cx="7148717" cy="4572000"/>
          </a:xfrm>
          <a:prstGeom prst="rect">
            <a:avLst/>
          </a:prstGeom>
          <a:noFill/>
          <a:ln w="9525">
            <a:noFill/>
            <a:miter lim="800000"/>
            <a:headEnd/>
            <a:tailEnd/>
          </a:ln>
        </p:spPr>
      </p:pic>
      <p:sp>
        <p:nvSpPr>
          <p:cNvPr id="6" name="CuadroTexto 5">
            <a:extLst>
              <a:ext uri="{FF2B5EF4-FFF2-40B4-BE49-F238E27FC236}">
                <a16:creationId xmlns:a16="http://schemas.microsoft.com/office/drawing/2014/main" id="{FC7D6C1C-9B13-B2CB-BA77-1B9C9EF30829}"/>
              </a:ext>
            </a:extLst>
          </p:cNvPr>
          <p:cNvSpPr txBox="1"/>
          <p:nvPr/>
        </p:nvSpPr>
        <p:spPr>
          <a:xfrm>
            <a:off x="10683465" y="2226743"/>
            <a:ext cx="8534400" cy="3785652"/>
          </a:xfrm>
          <a:prstGeom prst="rect">
            <a:avLst/>
          </a:prstGeom>
          <a:noFill/>
        </p:spPr>
        <p:txBody>
          <a:bodyPr wrap="square" rtlCol="0">
            <a:spAutoFit/>
          </a:bodyPr>
          <a:lstStyle/>
          <a:p>
            <a:r>
              <a:rPr lang="es-ES_tradnl" sz="4800" dirty="0"/>
              <a:t>Los tuits misóginos se relacionan con la conducta violenta hacia las mujeres  en 47 estados de USA (geolocalización) (Blake et al, 2012)</a:t>
            </a:r>
          </a:p>
        </p:txBody>
      </p:sp>
      <p:sp>
        <p:nvSpPr>
          <p:cNvPr id="9" name="CuadroTexto 8">
            <a:extLst>
              <a:ext uri="{FF2B5EF4-FFF2-40B4-BE49-F238E27FC236}">
                <a16:creationId xmlns:a16="http://schemas.microsoft.com/office/drawing/2014/main" id="{A28C1F20-A576-FB3C-3C3D-41FBD0E004EA}"/>
              </a:ext>
            </a:extLst>
          </p:cNvPr>
          <p:cNvSpPr txBox="1"/>
          <p:nvPr/>
        </p:nvSpPr>
        <p:spPr>
          <a:xfrm>
            <a:off x="1680052" y="7403541"/>
            <a:ext cx="12203722" cy="2062103"/>
          </a:xfrm>
          <a:prstGeom prst="rect">
            <a:avLst/>
          </a:prstGeom>
          <a:noFill/>
        </p:spPr>
        <p:txBody>
          <a:bodyPr wrap="square">
            <a:spAutoFit/>
          </a:bodyPr>
          <a:lstStyle/>
          <a:p>
            <a:r>
              <a:rPr lang="en-US" sz="3200" b="0" i="0" dirty="0">
                <a:solidFill>
                  <a:srgbClr val="7030A0"/>
                </a:solidFill>
                <a:effectLst/>
                <a:latin typeface="Courier New" panose="02070309020205020404" pitchFamily="49" charset="0"/>
              </a:rPr>
              <a:t>Blake, K. R., </a:t>
            </a:r>
            <a:r>
              <a:rPr lang="en-US" sz="3200" b="0" i="0" dirty="0" err="1">
                <a:solidFill>
                  <a:srgbClr val="7030A0"/>
                </a:solidFill>
                <a:effectLst/>
                <a:latin typeface="Courier New" panose="02070309020205020404" pitchFamily="49" charset="0"/>
              </a:rPr>
              <a:t>O’Dean</a:t>
            </a:r>
            <a:r>
              <a:rPr lang="en-US" sz="3200" b="0" i="0" dirty="0">
                <a:solidFill>
                  <a:srgbClr val="7030A0"/>
                </a:solidFill>
                <a:effectLst/>
                <a:latin typeface="Courier New" panose="02070309020205020404" pitchFamily="49" charset="0"/>
              </a:rPr>
              <a:t>, S. M., Lian, J., &amp; Denson, T. F. (2021). </a:t>
            </a:r>
            <a:r>
              <a:rPr lang="en-US" sz="3200" b="0" dirty="0">
                <a:solidFill>
                  <a:srgbClr val="7030A0"/>
                </a:solidFill>
                <a:effectLst/>
                <a:latin typeface="Courier New" panose="02070309020205020404" pitchFamily="49" charset="0"/>
              </a:rPr>
              <a:t>Misogynistic Tweets Correlate With Violence Against Women</a:t>
            </a:r>
            <a:r>
              <a:rPr lang="en-US" sz="3200" b="0" i="1" dirty="0">
                <a:solidFill>
                  <a:srgbClr val="7030A0"/>
                </a:solidFill>
                <a:effectLst/>
                <a:latin typeface="Courier New" panose="02070309020205020404" pitchFamily="49" charset="0"/>
              </a:rPr>
              <a:t>. Psychological Science, 32(3), 315–325.</a:t>
            </a:r>
            <a:r>
              <a:rPr lang="en-US" sz="3200" b="0" i="0" dirty="0">
                <a:solidFill>
                  <a:srgbClr val="7030A0"/>
                </a:solidFill>
                <a:effectLst/>
                <a:latin typeface="Courier New" panose="02070309020205020404" pitchFamily="49" charset="0"/>
              </a:rPr>
              <a:t> doi:10.1177/0956797620968529 </a:t>
            </a:r>
            <a:endParaRPr lang="es-ES" sz="3200" dirty="0">
              <a:solidFill>
                <a:srgbClr val="7030A0"/>
              </a:solidFill>
            </a:endParaRPr>
          </a:p>
        </p:txBody>
      </p:sp>
      <p:sp>
        <p:nvSpPr>
          <p:cNvPr id="11" name="CuadroTexto 10">
            <a:extLst>
              <a:ext uri="{FF2B5EF4-FFF2-40B4-BE49-F238E27FC236}">
                <a16:creationId xmlns:a16="http://schemas.microsoft.com/office/drawing/2014/main" id="{8D7C3C61-5DD9-9CEA-C644-B220B1D2E78B}"/>
              </a:ext>
            </a:extLst>
          </p:cNvPr>
          <p:cNvSpPr txBox="1"/>
          <p:nvPr/>
        </p:nvSpPr>
        <p:spPr>
          <a:xfrm>
            <a:off x="2557992" y="9709892"/>
            <a:ext cx="12203722" cy="1077218"/>
          </a:xfrm>
          <a:prstGeom prst="rect">
            <a:avLst/>
          </a:prstGeom>
          <a:noFill/>
        </p:spPr>
        <p:txBody>
          <a:bodyPr wrap="square">
            <a:spAutoFit/>
          </a:bodyPr>
          <a:lstStyle/>
          <a:p>
            <a:r>
              <a:rPr lang="en-US" sz="3200" dirty="0"/>
              <a:t>“We tracked misogynistic tweets in more than 400 areas across 47 American states from 2013 to 2014.”</a:t>
            </a:r>
            <a:endParaRPr lang="es-ES" sz="3200" dirty="0"/>
          </a:p>
        </p:txBody>
      </p:sp>
      <p:pic>
        <p:nvPicPr>
          <p:cNvPr id="2" name="Audio 1">
            <a:hlinkClick r:id="" action="ppaction://media"/>
            <a:extLst>
              <a:ext uri="{FF2B5EF4-FFF2-40B4-BE49-F238E27FC236}">
                <a16:creationId xmlns:a16="http://schemas.microsoft.com/office/drawing/2014/main" id="{A34AD7AF-72D1-4605-A509-63699B1F527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544544254"/>
      </p:ext>
    </p:extLst>
  </p:cSld>
  <p:clrMapOvr>
    <a:masterClrMapping/>
  </p:clrMapOvr>
  <mc:AlternateContent xmlns:mc="http://schemas.openxmlformats.org/markup-compatibility/2006" xmlns:p14="http://schemas.microsoft.com/office/powerpoint/2010/main">
    <mc:Choice Requires="p14">
      <p:transition spd="slow" p14:dur="2000" advTm="10991"/>
    </mc:Choice>
    <mc:Fallback xmlns="">
      <p:transition spd="slow" advTm="109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1E8B2-DF31-0E4F-E9BA-6645AD2A22CB}"/>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CF1AA6C0-67AA-BA4D-CC8A-4FC0A4786E0E}"/>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DC0332AD-E73E-96A1-398C-53E57AEC195E}"/>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DAA8E593-D3CF-83A2-624C-B135B27917DF}"/>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5F83F81F-580B-E16B-0F64-9626AD0D1B25}"/>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CB30B76A-0AD5-E957-6A84-79E4F0A915FE}"/>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A256FB25-77E5-7820-39EC-C940C34B9859}"/>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sp>
        <p:nvSpPr>
          <p:cNvPr id="8" name="CuadroTexto 7">
            <a:extLst>
              <a:ext uri="{FF2B5EF4-FFF2-40B4-BE49-F238E27FC236}">
                <a16:creationId xmlns:a16="http://schemas.microsoft.com/office/drawing/2014/main" id="{45723AD3-DCF2-1315-FE26-C8F0EA299E32}"/>
              </a:ext>
            </a:extLst>
          </p:cNvPr>
          <p:cNvSpPr txBox="1"/>
          <p:nvPr/>
        </p:nvSpPr>
        <p:spPr>
          <a:xfrm>
            <a:off x="2348017" y="1600176"/>
            <a:ext cx="12203722" cy="70788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4000" b="0" i="0" u="none" strike="noStrike" kern="1200" cap="none" spc="0" normalizeH="0" baseline="0" noProof="0" dirty="0">
                <a:ln>
                  <a:noFill/>
                </a:ln>
                <a:solidFill>
                  <a:srgbClr val="7030A0"/>
                </a:solidFill>
                <a:effectLst/>
                <a:uLnTx/>
                <a:uFillTx/>
                <a:latin typeface="Calibri" panose="020F0502020204030204"/>
                <a:ea typeface="+mn-ea"/>
                <a:cs typeface="+mn-cs"/>
              </a:rPr>
              <a:t>3. </a:t>
            </a:r>
            <a:r>
              <a:rPr kumimoji="0" lang="es-ES" sz="4000" b="1" i="0" u="none" strike="noStrike" kern="1200" cap="none" spc="0" normalizeH="0" baseline="0" noProof="0" dirty="0">
                <a:ln>
                  <a:noFill/>
                </a:ln>
                <a:solidFill>
                  <a:srgbClr val="7030A0"/>
                </a:solidFill>
                <a:effectLst/>
                <a:uLnTx/>
                <a:uFillTx/>
                <a:latin typeface="Calibri" panose="020F0502020204030204"/>
                <a:ea typeface="+mn-ea"/>
                <a:cs typeface="+mn-cs"/>
              </a:rPr>
              <a:t>CONDUCTAS QUE MINORAN LA VIOLENCIA SEXUAL</a:t>
            </a:r>
          </a:p>
        </p:txBody>
      </p:sp>
      <p:graphicFrame>
        <p:nvGraphicFramePr>
          <p:cNvPr id="6" name="Diagrama 5">
            <a:extLst>
              <a:ext uri="{FF2B5EF4-FFF2-40B4-BE49-F238E27FC236}">
                <a16:creationId xmlns:a16="http://schemas.microsoft.com/office/drawing/2014/main" id="{AF8A6509-9944-4623-A939-66E2006BA829}"/>
              </a:ext>
            </a:extLst>
          </p:cNvPr>
          <p:cNvGraphicFramePr/>
          <p:nvPr>
            <p:extLst>
              <p:ext uri="{D42A27DB-BD31-4B8C-83A1-F6EECF244321}">
                <p14:modId xmlns:p14="http://schemas.microsoft.com/office/powerpoint/2010/main" val="3764142441"/>
              </p:ext>
            </p:extLst>
          </p:nvPr>
        </p:nvGraphicFramePr>
        <p:xfrm>
          <a:off x="3075007" y="2317048"/>
          <a:ext cx="17553619" cy="920035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a:hlinkClick r:id="" action="ppaction://media"/>
            <a:extLst>
              <a:ext uri="{FF2B5EF4-FFF2-40B4-BE49-F238E27FC236}">
                <a16:creationId xmlns:a16="http://schemas.microsoft.com/office/drawing/2014/main" id="{2326EBED-8B9C-47E7-883D-E14AAB60BFD5}"/>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869865227"/>
      </p:ext>
    </p:extLst>
  </p:cSld>
  <p:clrMapOvr>
    <a:masterClrMapping/>
  </p:clrMapOvr>
  <mc:AlternateContent xmlns:mc="http://schemas.openxmlformats.org/markup-compatibility/2006" xmlns:p14="http://schemas.microsoft.com/office/powerpoint/2010/main">
    <mc:Choice Requires="p14">
      <p:transition spd="slow" p14:dur="2000" advTm="34249"/>
    </mc:Choice>
    <mc:Fallback xmlns="">
      <p:transition spd="slow" advTm="342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38BD9-47C7-8A3B-35A5-7D0B4D0A1296}"/>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58ADB13E-7951-9288-23B2-74CD14854AF3}"/>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2430F55D-EC8D-49F3-C9E2-A80AD4E755A4}"/>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97B04B64-F91C-163E-F3A1-56D86956D4F7}"/>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16387B11-CDAB-99F0-4768-63346D0AC845}"/>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A0B8315F-DA51-2FF4-5FF5-C3927D4F7F16}"/>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2BFAB809-99AA-58E2-42CD-EB3A78490D3A}"/>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sp>
        <p:nvSpPr>
          <p:cNvPr id="8" name="CuadroTexto 7">
            <a:extLst>
              <a:ext uri="{FF2B5EF4-FFF2-40B4-BE49-F238E27FC236}">
                <a16:creationId xmlns:a16="http://schemas.microsoft.com/office/drawing/2014/main" id="{8D307CF7-D44E-1584-306F-E3FCA272F200}"/>
              </a:ext>
            </a:extLst>
          </p:cNvPr>
          <p:cNvSpPr txBox="1"/>
          <p:nvPr/>
        </p:nvSpPr>
        <p:spPr>
          <a:xfrm>
            <a:off x="1821076" y="1335915"/>
            <a:ext cx="12203722" cy="92333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a:noFill/>
                </a:ln>
                <a:solidFill>
                  <a:srgbClr val="7030A0"/>
                </a:solidFill>
                <a:effectLst/>
                <a:uLnTx/>
                <a:uFillTx/>
                <a:latin typeface="Calibri" panose="020F0502020204030204"/>
                <a:ea typeface="+mn-ea"/>
                <a:cs typeface="+mn-cs"/>
              </a:rPr>
              <a:t>3. MODELO BYSTANDER INTERVENTION</a:t>
            </a:r>
          </a:p>
        </p:txBody>
      </p:sp>
      <p:pic>
        <p:nvPicPr>
          <p:cNvPr id="2050" name="Picture 2" descr="Green Dot">
            <a:extLst>
              <a:ext uri="{FF2B5EF4-FFF2-40B4-BE49-F238E27FC236}">
                <a16:creationId xmlns:a16="http://schemas.microsoft.com/office/drawing/2014/main" id="{230AEC2E-7118-AC55-7727-2BFC71927C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8018" y="2605492"/>
            <a:ext cx="9140598" cy="821490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he Green Dot is a... - Texas A&amp;M International University | Facebook">
            <a:extLst>
              <a:ext uri="{FF2B5EF4-FFF2-40B4-BE49-F238E27FC236}">
                <a16:creationId xmlns:a16="http://schemas.microsoft.com/office/drawing/2014/main" id="{526A3A62-C943-2BDC-5299-92A9F00D6F7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14586" y="2801553"/>
            <a:ext cx="8486998" cy="8018848"/>
          </a:xfrm>
          <a:prstGeom prst="rect">
            <a:avLst/>
          </a:prstGeom>
          <a:noFill/>
          <a:extLst>
            <a:ext uri="{909E8E84-426E-40DD-AFC4-6F175D3DCCD1}">
              <a14:hiddenFill xmlns:a14="http://schemas.microsoft.com/office/drawing/2010/main">
                <a:solidFill>
                  <a:srgbClr val="FFFFFF"/>
                </a:solidFill>
              </a14:hiddenFill>
            </a:ext>
          </a:extLst>
        </p:spPr>
      </p:pic>
      <p:pic>
        <p:nvPicPr>
          <p:cNvPr id="3" name="Audio 2">
            <a:hlinkClick r:id="" action="ppaction://media"/>
            <a:extLst>
              <a:ext uri="{FF2B5EF4-FFF2-40B4-BE49-F238E27FC236}">
                <a16:creationId xmlns:a16="http://schemas.microsoft.com/office/drawing/2014/main" id="{6050E3F9-4FCF-4697-9EAF-E804E33CD89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2820489422"/>
      </p:ext>
    </p:extLst>
  </p:cSld>
  <p:clrMapOvr>
    <a:masterClrMapping/>
  </p:clrMapOvr>
  <mc:AlternateContent xmlns:mc="http://schemas.openxmlformats.org/markup-compatibility/2006" xmlns:p14="http://schemas.microsoft.com/office/powerpoint/2010/main">
    <mc:Choice Requires="p14">
      <p:transition spd="slow" p14:dur="2000" advTm="33784"/>
    </mc:Choice>
    <mc:Fallback xmlns="">
      <p:transition spd="slow" advTm="337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6BC70-F6C5-B077-4417-425019F99B06}"/>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F5E6C7F0-AAFC-25A2-5777-E11C0C276257}"/>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43EE86D1-E8CC-6C90-6EF1-77DE5363AE04}"/>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C719305F-FC5B-38D5-CCBA-846E7859E57F}"/>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1CF2BFDC-D4B5-6380-6A0C-2BAE677C6EDC}"/>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ángulo 3">
            <a:extLst>
              <a:ext uri="{FF2B5EF4-FFF2-40B4-BE49-F238E27FC236}">
                <a16:creationId xmlns:a16="http://schemas.microsoft.com/office/drawing/2014/main" id="{2788A668-08EA-AD87-7001-9C0014344A4F}"/>
              </a:ext>
            </a:extLst>
          </p:cNvPr>
          <p:cNvSpPr/>
          <p:nvPr/>
        </p:nvSpPr>
        <p:spPr>
          <a:xfrm>
            <a:off x="936171" y="1235076"/>
            <a:ext cx="22776360" cy="9585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B19D8144-F1D7-0B5F-F6A9-2731400370C9}"/>
              </a:ext>
            </a:extLst>
          </p:cNvPr>
          <p:cNvSpPr/>
          <p:nvPr/>
        </p:nvSpPr>
        <p:spPr>
          <a:xfrm>
            <a:off x="1153886" y="2002971"/>
            <a:ext cx="21447697" cy="80188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a:t>
            </a:r>
          </a:p>
          <a:p>
            <a:pPr algn="ctr"/>
            <a:r>
              <a:rPr lang="es-ES" dirty="0"/>
              <a:t>.</a:t>
            </a:r>
          </a:p>
          <a:p>
            <a:pPr algn="ctr"/>
            <a:r>
              <a:rPr lang="es-ES" dirty="0"/>
              <a:t>.</a:t>
            </a:r>
          </a:p>
          <a:p>
            <a:pPr algn="ctr"/>
            <a:r>
              <a:rPr lang="es-ES" dirty="0"/>
              <a:t>.</a:t>
            </a:r>
          </a:p>
          <a:p>
            <a:pPr algn="ctr"/>
            <a:endParaRPr lang="es-ES" dirty="0"/>
          </a:p>
        </p:txBody>
      </p:sp>
      <p:sp>
        <p:nvSpPr>
          <p:cNvPr id="8" name="CuadroTexto 7">
            <a:extLst>
              <a:ext uri="{FF2B5EF4-FFF2-40B4-BE49-F238E27FC236}">
                <a16:creationId xmlns:a16="http://schemas.microsoft.com/office/drawing/2014/main" id="{C7B871BB-91BD-731E-DF71-3A3992583FD7}"/>
              </a:ext>
            </a:extLst>
          </p:cNvPr>
          <p:cNvSpPr txBox="1"/>
          <p:nvPr/>
        </p:nvSpPr>
        <p:spPr>
          <a:xfrm>
            <a:off x="1821076" y="1335915"/>
            <a:ext cx="12203722" cy="92333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a:noFill/>
                </a:ln>
                <a:solidFill>
                  <a:srgbClr val="7030A0"/>
                </a:solidFill>
                <a:effectLst/>
                <a:uLnTx/>
                <a:uFillTx/>
                <a:latin typeface="Calibri" panose="020F0502020204030204"/>
                <a:ea typeface="+mn-ea"/>
                <a:cs typeface="+mn-cs"/>
              </a:rPr>
              <a:t>3. MODELO BYSTANDER INTERVENTION</a:t>
            </a:r>
          </a:p>
        </p:txBody>
      </p:sp>
      <p:pic>
        <p:nvPicPr>
          <p:cNvPr id="2" name="Imagen 1" descr="Captura de pantalla 2016-06-04 a les 08.15.24.png">
            <a:extLst>
              <a:ext uri="{FF2B5EF4-FFF2-40B4-BE49-F238E27FC236}">
                <a16:creationId xmlns:a16="http://schemas.microsoft.com/office/drawing/2014/main" id="{7CAADFC0-4632-7C7B-58C5-E2A4E0A509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03754" y="2420838"/>
            <a:ext cx="8253430" cy="8163485"/>
          </a:xfrm>
          <a:prstGeom prst="rect">
            <a:avLst/>
          </a:prstGeom>
        </p:spPr>
      </p:pic>
      <p:graphicFrame>
        <p:nvGraphicFramePr>
          <p:cNvPr id="3" name="Diagrama 2">
            <a:extLst>
              <a:ext uri="{FF2B5EF4-FFF2-40B4-BE49-F238E27FC236}">
                <a16:creationId xmlns:a16="http://schemas.microsoft.com/office/drawing/2014/main" id="{D70A6955-137D-AF32-BDFE-5B4601A8DF49}"/>
              </a:ext>
            </a:extLst>
          </p:cNvPr>
          <p:cNvGraphicFramePr/>
          <p:nvPr>
            <p:extLst>
              <p:ext uri="{D42A27DB-BD31-4B8C-83A1-F6EECF244321}">
                <p14:modId xmlns:p14="http://schemas.microsoft.com/office/powerpoint/2010/main" val="1730639387"/>
              </p:ext>
            </p:extLst>
          </p:nvPr>
        </p:nvGraphicFramePr>
        <p:xfrm>
          <a:off x="10383894" y="4311430"/>
          <a:ext cx="12844633" cy="59916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Flecha: curvada hacia abajo 4">
            <a:extLst>
              <a:ext uri="{FF2B5EF4-FFF2-40B4-BE49-F238E27FC236}">
                <a16:creationId xmlns:a16="http://schemas.microsoft.com/office/drawing/2014/main" id="{96311AFB-ECB0-8402-5693-465639EBF240}"/>
              </a:ext>
            </a:extLst>
          </p:cNvPr>
          <p:cNvSpPr/>
          <p:nvPr/>
        </p:nvSpPr>
        <p:spPr>
          <a:xfrm>
            <a:off x="15643074" y="2702210"/>
            <a:ext cx="3474720" cy="1153683"/>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b="1">
              <a:ln w="22225">
                <a:solidFill>
                  <a:schemeClr val="accent2"/>
                </a:solidFill>
                <a:prstDash val="solid"/>
              </a:ln>
              <a:solidFill>
                <a:schemeClr val="accent2">
                  <a:lumMod val="40000"/>
                  <a:lumOff val="60000"/>
                </a:schemeClr>
              </a:solidFill>
            </a:endParaRPr>
          </a:p>
        </p:txBody>
      </p:sp>
      <p:pic>
        <p:nvPicPr>
          <p:cNvPr id="6" name="Audio 5">
            <a:hlinkClick r:id="" action="ppaction://media"/>
            <a:extLst>
              <a:ext uri="{FF2B5EF4-FFF2-40B4-BE49-F238E27FC236}">
                <a16:creationId xmlns:a16="http://schemas.microsoft.com/office/drawing/2014/main" id="{25E2C101-FDC9-4CCF-B23B-777E2070DE50}"/>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3280688840"/>
      </p:ext>
    </p:extLst>
  </p:cSld>
  <p:clrMapOvr>
    <a:masterClrMapping/>
  </p:clrMapOvr>
  <mc:AlternateContent xmlns:mc="http://schemas.openxmlformats.org/markup-compatibility/2006" xmlns:p14="http://schemas.microsoft.com/office/powerpoint/2010/main">
    <mc:Choice Requires="p14">
      <p:transition spd="slow" p14:dur="2000" advTm="28406"/>
    </mc:Choice>
    <mc:Fallback xmlns="">
      <p:transition spd="slow" advTm="284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69E745BF-DB11-7D40-8625-93C5F8BEAE18}"/>
              </a:ext>
            </a:extLst>
          </p:cNvPr>
          <p:cNvPicPr>
            <a:picLocks noChangeAspect="1"/>
          </p:cNvPicPr>
          <p:nvPr/>
        </p:nvPicPr>
        <p:blipFill>
          <a:blip r:embed="rId3"/>
          <a:stretch>
            <a:fillRect/>
          </a:stretch>
        </p:blipFill>
        <p:spPr>
          <a:xfrm>
            <a:off x="8692355" y="3359150"/>
            <a:ext cx="6997700" cy="6997700"/>
          </a:xfrm>
          <a:prstGeom prst="rect">
            <a:avLst/>
          </a:prstGeom>
        </p:spPr>
      </p:pic>
      <p:sp>
        <p:nvSpPr>
          <p:cNvPr id="2" name="CuadroTexto 1">
            <a:extLst>
              <a:ext uri="{FF2B5EF4-FFF2-40B4-BE49-F238E27FC236}">
                <a16:creationId xmlns:a16="http://schemas.microsoft.com/office/drawing/2014/main" id="{1A3A707A-08EF-AE2A-445A-3099A407E3F6}"/>
              </a:ext>
            </a:extLst>
          </p:cNvPr>
          <p:cNvSpPr txBox="1"/>
          <p:nvPr/>
        </p:nvSpPr>
        <p:spPr>
          <a:xfrm>
            <a:off x="16616682" y="11495314"/>
            <a:ext cx="7765731" cy="769441"/>
          </a:xfrm>
          <a:prstGeom prst="rect">
            <a:avLst/>
          </a:prstGeom>
          <a:noFill/>
        </p:spPr>
        <p:txBody>
          <a:bodyPr wrap="square" rtlCol="0">
            <a:spAutoFit/>
          </a:bodyPr>
          <a:lstStyle/>
          <a:p>
            <a:r>
              <a:rPr lang="es-ES" sz="4400" i="1" dirty="0">
                <a:solidFill>
                  <a:srgbClr val="EEE9E2"/>
                </a:solidFill>
                <a:latin typeface="Arial Nova Cond Light" panose="020F0502020204030204" pitchFamily="34" charset="0"/>
              </a:rPr>
              <a:t>GRACIAS POR LA ATENCIÓN </a:t>
            </a:r>
          </a:p>
        </p:txBody>
      </p:sp>
    </p:spTree>
    <p:extLst>
      <p:ext uri="{BB962C8B-B14F-4D97-AF65-F5344CB8AC3E}">
        <p14:creationId xmlns:p14="http://schemas.microsoft.com/office/powerpoint/2010/main" val="3652499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A4338C66-4609-AD4C-A7F3-7CF8F67BACD9}"/>
              </a:ext>
            </a:extLst>
          </p:cNvPr>
          <p:cNvSpPr/>
          <p:nvPr/>
        </p:nvSpPr>
        <p:spPr>
          <a:xfrm>
            <a:off x="-2" y="11511642"/>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C6AD9B6E-4431-724E-9779-F244B8EBEC26}"/>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786C572E-763B-8B4F-BE90-0EDEEDCDC196}"/>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7" name="CuadroTexto 6">
            <a:extLst>
              <a:ext uri="{FF2B5EF4-FFF2-40B4-BE49-F238E27FC236}">
                <a16:creationId xmlns:a16="http://schemas.microsoft.com/office/drawing/2014/main" id="{52CC9CF1-6A24-F42B-BBBE-A58C05C4A609}"/>
              </a:ext>
            </a:extLst>
          </p:cNvPr>
          <p:cNvSpPr txBox="1"/>
          <p:nvPr/>
        </p:nvSpPr>
        <p:spPr>
          <a:xfrm>
            <a:off x="2830286" y="1511073"/>
            <a:ext cx="19964399" cy="4247317"/>
          </a:xfrm>
          <a:prstGeom prst="rect">
            <a:avLst/>
          </a:prstGeom>
          <a:noFill/>
        </p:spPr>
        <p:txBody>
          <a:bodyPr wrap="square">
            <a:spAutoFit/>
          </a:bodyPr>
          <a:lstStyle/>
          <a:p>
            <a:pPr marL="1143000" indent="-1143000">
              <a:buFont typeface="Wingdings" panose="05000000000000000000" pitchFamily="2" charset="2"/>
              <a:buChar char="v"/>
            </a:pPr>
            <a:r>
              <a:rPr kumimoji="0" lang="es-ES" sz="5400" b="1" i="0" u="none" strike="noStrike" kern="1200" cap="none" spc="-300" normalizeH="0" baseline="0" noProof="0" dirty="0">
                <a:ln>
                  <a:noFill/>
                </a:ln>
                <a:solidFill>
                  <a:srgbClr val="7030A0"/>
                </a:solidFill>
                <a:effectLst/>
                <a:uLnTx/>
                <a:uFillTx/>
                <a:latin typeface="IBM Plex Sans" panose="020B0503050203000203" pitchFamily="34" charset="0"/>
                <a:ea typeface="+mj-ea"/>
                <a:cs typeface="+mj-cs"/>
              </a:rPr>
              <a:t> Violencia sexual para la OMS (2002)</a:t>
            </a:r>
            <a:br>
              <a:rPr kumimoji="0" lang="es-ES" sz="5400" b="1" i="0" u="none" strike="noStrike" kern="1200" cap="none" spc="-300" normalizeH="0" baseline="0" noProof="0" dirty="0">
                <a:ln>
                  <a:noFill/>
                </a:ln>
                <a:solidFill>
                  <a:srgbClr val="7030A0"/>
                </a:solidFill>
                <a:effectLst/>
                <a:uLnTx/>
                <a:uFillTx/>
                <a:latin typeface="IBM Plex Sans" panose="020B0503050203000203" pitchFamily="34" charset="0"/>
                <a:ea typeface="+mj-ea"/>
                <a:cs typeface="+mj-cs"/>
              </a:rPr>
            </a:br>
            <a:br>
              <a:rPr kumimoji="0" lang="es-ES" sz="5400" b="1" i="0" u="none" strike="noStrike" kern="1200" cap="none" spc="-300" normalizeH="0" baseline="0" noProof="0" dirty="0">
                <a:ln>
                  <a:noFill/>
                </a:ln>
                <a:solidFill>
                  <a:srgbClr val="7030A0"/>
                </a:solidFill>
                <a:effectLst/>
                <a:uLnTx/>
                <a:uFillTx/>
                <a:latin typeface="IBM Plex Sans" panose="020B0503050203000203" pitchFamily="34" charset="0"/>
                <a:ea typeface="+mj-ea"/>
                <a:cs typeface="+mj-cs"/>
              </a:rPr>
            </a:br>
            <a:br>
              <a:rPr kumimoji="0" lang="es-ES" sz="5400" b="1" i="0" u="none" strike="noStrike" kern="1200" cap="none" spc="-300" normalizeH="0" baseline="0" noProof="0" dirty="0">
                <a:ln>
                  <a:noFill/>
                </a:ln>
                <a:solidFill>
                  <a:srgbClr val="7030A0"/>
                </a:solidFill>
                <a:effectLst/>
                <a:uLnTx/>
                <a:uFillTx/>
                <a:latin typeface="IBM Plex Sans" panose="020B0503050203000203" pitchFamily="34" charset="0"/>
                <a:ea typeface="+mj-ea"/>
                <a:cs typeface="+mj-cs"/>
              </a:rPr>
            </a:br>
            <a:br>
              <a:rPr kumimoji="0" lang="es-ES" sz="5400" b="1" i="0" u="none" strike="noStrike" kern="1200" cap="none" spc="-300" normalizeH="0" baseline="0" noProof="0" dirty="0">
                <a:ln>
                  <a:noFill/>
                </a:ln>
                <a:solidFill>
                  <a:srgbClr val="7030A0"/>
                </a:solidFill>
                <a:effectLst/>
                <a:uLnTx/>
                <a:uFillTx/>
                <a:latin typeface="IBM Plex Sans" panose="020B0503050203000203" pitchFamily="34" charset="0"/>
                <a:ea typeface="+mj-ea"/>
                <a:cs typeface="+mj-cs"/>
              </a:rPr>
            </a:br>
            <a:endParaRPr lang="es-ES" sz="5400" b="1" dirty="0">
              <a:solidFill>
                <a:srgbClr val="7030A0"/>
              </a:solidFill>
            </a:endParaRPr>
          </a:p>
        </p:txBody>
      </p:sp>
      <p:graphicFrame>
        <p:nvGraphicFramePr>
          <p:cNvPr id="3" name="Diagrama 2">
            <a:extLst>
              <a:ext uri="{FF2B5EF4-FFF2-40B4-BE49-F238E27FC236}">
                <a16:creationId xmlns:a16="http://schemas.microsoft.com/office/drawing/2014/main" id="{6CA0DDA2-0F7D-1C0C-DE70-18F057584702}"/>
              </a:ext>
            </a:extLst>
          </p:cNvPr>
          <p:cNvGraphicFramePr/>
          <p:nvPr>
            <p:extLst>
              <p:ext uri="{D42A27DB-BD31-4B8C-83A1-F6EECF244321}">
                <p14:modId xmlns:p14="http://schemas.microsoft.com/office/powerpoint/2010/main" val="1341426584"/>
              </p:ext>
            </p:extLst>
          </p:nvPr>
        </p:nvGraphicFramePr>
        <p:xfrm>
          <a:off x="3620387" y="2079709"/>
          <a:ext cx="16619122" cy="981723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Audio 3">
            <a:hlinkClick r:id="" action="ppaction://media"/>
            <a:extLst>
              <a:ext uri="{FF2B5EF4-FFF2-40B4-BE49-F238E27FC236}">
                <a16:creationId xmlns:a16="http://schemas.microsoft.com/office/drawing/2014/main" id="{D6DB1268-9C49-451C-B96C-68ABAD16E835}"/>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1036301227"/>
      </p:ext>
    </p:extLst>
  </p:cSld>
  <p:clrMapOvr>
    <a:masterClrMapping/>
  </p:clrMapOvr>
  <mc:AlternateContent xmlns:mc="http://schemas.openxmlformats.org/markup-compatibility/2006" xmlns:p14="http://schemas.microsoft.com/office/powerpoint/2010/main">
    <mc:Choice Requires="p14">
      <p:transition spd="slow" p14:dur="2000" advTm="13152"/>
    </mc:Choice>
    <mc:Fallback xmlns="">
      <p:transition spd="slow" advTm="131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AF792-B6B9-15F2-F26C-4B93915E6755}"/>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1A5E5D69-C6C5-A72B-95FD-805EC2BF1EB3}"/>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CBC1DEF2-A603-B67C-1AC0-7D95E09524EB}"/>
              </a:ext>
            </a:extLst>
          </p:cNvPr>
          <p:cNvSpPr txBox="1">
            <a:spLocks/>
          </p:cNvSpPr>
          <p:nvPr/>
        </p:nvSpPr>
        <p:spPr>
          <a:xfrm>
            <a:off x="765449" y="569451"/>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5E27C146-4075-9D8D-BCE3-11DA1E1541BA}"/>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B7C4C0B8-4E85-B0BD-B107-9D0F81DAD24C}"/>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graphicFrame>
        <p:nvGraphicFramePr>
          <p:cNvPr id="4" name="Diagrama 3">
            <a:extLst>
              <a:ext uri="{FF2B5EF4-FFF2-40B4-BE49-F238E27FC236}">
                <a16:creationId xmlns:a16="http://schemas.microsoft.com/office/drawing/2014/main" id="{303F1FA3-4595-5FD6-56A4-006A365AE08D}"/>
              </a:ext>
            </a:extLst>
          </p:cNvPr>
          <p:cNvGraphicFramePr/>
          <p:nvPr>
            <p:extLst>
              <p:ext uri="{D42A27DB-BD31-4B8C-83A1-F6EECF244321}">
                <p14:modId xmlns:p14="http://schemas.microsoft.com/office/powerpoint/2010/main" val="3710893479"/>
              </p:ext>
            </p:extLst>
          </p:nvPr>
        </p:nvGraphicFramePr>
        <p:xfrm>
          <a:off x="4829907" y="3212123"/>
          <a:ext cx="16904677" cy="865399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CuadroTexto 7">
            <a:extLst>
              <a:ext uri="{FF2B5EF4-FFF2-40B4-BE49-F238E27FC236}">
                <a16:creationId xmlns:a16="http://schemas.microsoft.com/office/drawing/2014/main" id="{3FAF09AC-61EB-F0DA-99C2-0347CD60B2F6}"/>
              </a:ext>
            </a:extLst>
          </p:cNvPr>
          <p:cNvSpPr txBox="1"/>
          <p:nvPr/>
        </p:nvSpPr>
        <p:spPr>
          <a:xfrm>
            <a:off x="8979877" y="794051"/>
            <a:ext cx="13950461" cy="2308324"/>
          </a:xfrm>
          <a:prstGeom prst="rect">
            <a:avLst/>
          </a:prstGeom>
          <a:noFill/>
        </p:spPr>
        <p:txBody>
          <a:bodyPr wrap="square">
            <a:spAutoFit/>
          </a:bodyPr>
          <a:lstStyle/>
          <a:p>
            <a:endParaRPr lang="es-ES" sz="2400" b="0" i="0" dirty="0">
              <a:solidFill>
                <a:srgbClr val="444444"/>
              </a:solidFill>
              <a:effectLst/>
              <a:latin typeface="Lucida Grande"/>
            </a:endParaRPr>
          </a:p>
          <a:p>
            <a:r>
              <a:rPr lang="es-ES" sz="2400" b="0" i="0" dirty="0">
                <a:solidFill>
                  <a:srgbClr val="444444"/>
                </a:solidFill>
                <a:effectLst/>
                <a:latin typeface="Lucida Grande"/>
              </a:rPr>
              <a:t>Biblioteca Nacional de Medicina de Estados Unidos (NLM, por sus siglas en inglés), y parte de los Institutos Nacionales de la Salud  EE. UU. (NIH)</a:t>
            </a:r>
            <a:r>
              <a:rPr lang="es-ES" sz="9600" b="0" i="0" dirty="0">
                <a:solidFill>
                  <a:srgbClr val="444444"/>
                </a:solidFill>
                <a:effectLst/>
                <a:latin typeface="Lucida Grande"/>
              </a:rPr>
              <a:t>. </a:t>
            </a:r>
            <a:endParaRPr lang="es-ES" dirty="0"/>
          </a:p>
        </p:txBody>
      </p:sp>
      <p:pic>
        <p:nvPicPr>
          <p:cNvPr id="3" name="Imagen 2">
            <a:extLst>
              <a:ext uri="{FF2B5EF4-FFF2-40B4-BE49-F238E27FC236}">
                <a16:creationId xmlns:a16="http://schemas.microsoft.com/office/drawing/2014/main" id="{7726DE5C-465F-201F-5376-AF03900D43FD}"/>
              </a:ext>
            </a:extLst>
          </p:cNvPr>
          <p:cNvPicPr>
            <a:picLocks noChangeAspect="1"/>
          </p:cNvPicPr>
          <p:nvPr/>
        </p:nvPicPr>
        <p:blipFill>
          <a:blip r:embed="rId11"/>
          <a:stretch>
            <a:fillRect/>
          </a:stretch>
        </p:blipFill>
        <p:spPr>
          <a:xfrm>
            <a:off x="1452075" y="1131955"/>
            <a:ext cx="6363588" cy="1914792"/>
          </a:xfrm>
          <a:prstGeom prst="rect">
            <a:avLst/>
          </a:prstGeom>
        </p:spPr>
      </p:pic>
      <p:pic>
        <p:nvPicPr>
          <p:cNvPr id="6" name="Audio 5">
            <a:hlinkClick r:id="" action="ppaction://media"/>
            <a:extLst>
              <a:ext uri="{FF2B5EF4-FFF2-40B4-BE49-F238E27FC236}">
                <a16:creationId xmlns:a16="http://schemas.microsoft.com/office/drawing/2014/main" id="{711D6FE9-E748-402C-9496-F55615A96705}"/>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788479437"/>
      </p:ext>
    </p:extLst>
  </p:cSld>
  <p:clrMapOvr>
    <a:masterClrMapping/>
  </p:clrMapOvr>
  <mc:AlternateContent xmlns:mc="http://schemas.openxmlformats.org/markup-compatibility/2006" xmlns:p14="http://schemas.microsoft.com/office/powerpoint/2010/main">
    <mc:Choice Requires="p14">
      <p:transition spd="slow" p14:dur="2000" advTm="69298"/>
    </mc:Choice>
    <mc:Fallback xmlns="">
      <p:transition spd="slow" advTm="692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EA8F87-5B38-EB8F-A5E7-33B162E62493}"/>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174E5DBE-449F-F110-8B0E-A61F47AA007A}"/>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C2358665-2EF1-1A3D-75C8-CE7A6F997700}"/>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9D2991AE-82EA-BA2B-CBD5-C747295D28D0}"/>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5D80ACEF-EC84-592A-B2CA-96E132B429A0}"/>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5" name="CuadroTexto 4">
            <a:extLst>
              <a:ext uri="{FF2B5EF4-FFF2-40B4-BE49-F238E27FC236}">
                <a16:creationId xmlns:a16="http://schemas.microsoft.com/office/drawing/2014/main" id="{0FF0887B-5070-5FD8-4626-8E6C8E39E1DC}"/>
              </a:ext>
            </a:extLst>
          </p:cNvPr>
          <p:cNvSpPr txBox="1"/>
          <p:nvPr/>
        </p:nvSpPr>
        <p:spPr>
          <a:xfrm>
            <a:off x="1436078" y="1519740"/>
            <a:ext cx="20661922" cy="8956298"/>
          </a:xfrm>
          <a:prstGeom prst="rect">
            <a:avLst/>
          </a:prstGeom>
          <a:noFill/>
        </p:spPr>
        <p:txBody>
          <a:bodyPr wrap="square">
            <a:spAutoFit/>
          </a:bodyPr>
          <a:lstStyle/>
          <a:p>
            <a:pPr algn="l" fontAlgn="base"/>
            <a:r>
              <a:rPr lang="es-ES" sz="3600" dirty="0">
                <a:solidFill>
                  <a:srgbClr val="444444"/>
                </a:solidFill>
                <a:latin typeface="Lucida Grande"/>
              </a:rPr>
              <a:t>La</a:t>
            </a:r>
            <a:r>
              <a:rPr lang="es-ES" sz="3600" b="0" i="0" dirty="0">
                <a:solidFill>
                  <a:srgbClr val="444444"/>
                </a:solidFill>
                <a:effectLst/>
                <a:latin typeface="Lucida Grande"/>
              </a:rPr>
              <a:t> violencia sexual incluye también:</a:t>
            </a:r>
          </a:p>
          <a:p>
            <a:pPr algn="l" fontAlgn="base"/>
            <a:endParaRPr lang="es-ES" sz="3600" b="0" i="0" dirty="0">
              <a:solidFill>
                <a:srgbClr val="444444"/>
              </a:solidFill>
              <a:effectLst/>
              <a:latin typeface="Lucida Grande"/>
            </a:endParaRPr>
          </a:p>
          <a:p>
            <a:pPr algn="l" fontAlgn="base">
              <a:buFont typeface="Arial" panose="020B0604020202020204" pitchFamily="34" charset="0"/>
              <a:buChar char="•"/>
            </a:pPr>
            <a:r>
              <a:rPr lang="es-ES" sz="3600" b="0" i="0" dirty="0">
                <a:solidFill>
                  <a:srgbClr val="444444"/>
                </a:solidFill>
                <a:effectLst/>
                <a:latin typeface="inherit"/>
              </a:rPr>
              <a:t>Violación cometida o </a:t>
            </a:r>
            <a:r>
              <a:rPr lang="es-ES" sz="3600" b="0" i="0" dirty="0">
                <a:solidFill>
                  <a:srgbClr val="FF0000"/>
                </a:solidFill>
                <a:effectLst/>
                <a:latin typeface="inherit"/>
              </a:rPr>
              <a:t>intento de violación</a:t>
            </a:r>
            <a:r>
              <a:rPr lang="es-ES" sz="3600" b="0" i="0" dirty="0">
                <a:solidFill>
                  <a:srgbClr val="444444"/>
                </a:solidFill>
                <a:effectLst/>
                <a:latin typeface="inherit"/>
              </a:rPr>
              <a:t>. La violación puede ser vaginal, anal u oral. Puede involucrar el uso de una parte del cuerpo o un objeto.</a:t>
            </a:r>
          </a:p>
          <a:p>
            <a:pPr algn="l" fontAlgn="base">
              <a:buFont typeface="Arial" panose="020B0604020202020204" pitchFamily="34" charset="0"/>
              <a:buChar char="•"/>
            </a:pPr>
            <a:r>
              <a:rPr lang="es-ES" sz="3600" b="0" i="0" dirty="0">
                <a:solidFill>
                  <a:srgbClr val="444444"/>
                </a:solidFill>
                <a:effectLst/>
                <a:latin typeface="inherit"/>
              </a:rPr>
              <a:t>Forzar a una víctima a penetrar al perpetrador o a alguien más, ya sea hacerlo o intentarlo.</a:t>
            </a:r>
          </a:p>
          <a:p>
            <a:pPr algn="l" fontAlgn="base">
              <a:buFont typeface="Arial" panose="020B0604020202020204" pitchFamily="34" charset="0"/>
              <a:buChar char="•"/>
            </a:pPr>
            <a:r>
              <a:rPr lang="es-ES" sz="3600" b="0" i="0" dirty="0">
                <a:solidFill>
                  <a:srgbClr val="444444"/>
                </a:solidFill>
                <a:effectLst/>
                <a:latin typeface="inherit"/>
              </a:rPr>
              <a:t>Presionar una víctima a que sea penetrada. La presión puede involucrar el terminar una relación o difundir rumores acerca de la víctima, o el uso indebido de la autoridad o la influencia.</a:t>
            </a:r>
          </a:p>
          <a:p>
            <a:pPr algn="l" fontAlgn="base">
              <a:buFont typeface="Arial" panose="020B0604020202020204" pitchFamily="34" charset="0"/>
              <a:buChar char="•"/>
            </a:pPr>
            <a:r>
              <a:rPr lang="es-ES" sz="3600" b="0" i="0" dirty="0">
                <a:solidFill>
                  <a:srgbClr val="444444"/>
                </a:solidFill>
                <a:effectLst/>
                <a:latin typeface="inherit"/>
              </a:rPr>
              <a:t>Cualquier </a:t>
            </a:r>
            <a:r>
              <a:rPr lang="es-ES" sz="3600" b="0" i="0" dirty="0">
                <a:solidFill>
                  <a:srgbClr val="FF0000"/>
                </a:solidFill>
                <a:effectLst/>
                <a:latin typeface="inherit"/>
              </a:rPr>
              <a:t>contacto sexual no deseado</a:t>
            </a:r>
            <a:r>
              <a:rPr lang="es-ES" sz="3600" b="0" i="0" dirty="0">
                <a:solidFill>
                  <a:srgbClr val="444444"/>
                </a:solidFill>
                <a:effectLst/>
                <a:latin typeface="inherit"/>
              </a:rPr>
              <a:t>. Esto incluye tocar a la víctima en los senos, los genitales, la parte interior de los muslos, el ano, el trasero, la entrepierna en partes desnudas o a través de la ropa.</a:t>
            </a:r>
          </a:p>
          <a:p>
            <a:pPr algn="l" fontAlgn="base">
              <a:buFont typeface="Arial" panose="020B0604020202020204" pitchFamily="34" charset="0"/>
              <a:buChar char="•"/>
            </a:pPr>
            <a:r>
              <a:rPr lang="es-ES" sz="3600" b="0" i="0" dirty="0">
                <a:solidFill>
                  <a:srgbClr val="444444"/>
                </a:solidFill>
                <a:effectLst/>
                <a:latin typeface="inherit"/>
              </a:rPr>
              <a:t>Hacer que la víctima toque al perpetrador haciendo uso de la fuerza o la intimidación.</a:t>
            </a:r>
          </a:p>
          <a:p>
            <a:pPr algn="l" fontAlgn="base">
              <a:buFont typeface="Arial" panose="020B0604020202020204" pitchFamily="34" charset="0"/>
              <a:buChar char="•"/>
            </a:pPr>
            <a:r>
              <a:rPr lang="es-ES" sz="3600" b="0" i="0" dirty="0">
                <a:solidFill>
                  <a:srgbClr val="FF0000"/>
                </a:solidFill>
                <a:effectLst/>
                <a:latin typeface="inherit"/>
              </a:rPr>
              <a:t>Acoso sexual </a:t>
            </a:r>
            <a:r>
              <a:rPr lang="es-ES" sz="3600" b="0" dirty="0">
                <a:solidFill>
                  <a:schemeClr val="bg2">
                    <a:lumMod val="50000"/>
                  </a:schemeClr>
                </a:solidFill>
                <a:effectLst/>
                <a:latin typeface="inherit"/>
              </a:rPr>
              <a:t>(hostigamiento y solicitud) </a:t>
            </a:r>
            <a:r>
              <a:rPr lang="es-ES" sz="3600" b="0" i="0" dirty="0">
                <a:solidFill>
                  <a:srgbClr val="444444"/>
                </a:solidFill>
                <a:effectLst/>
                <a:latin typeface="inherit"/>
              </a:rPr>
              <a:t>o cualquier experiencia sexual no deseada que no involucre tocar. Esto incluye abuso verbal o </a:t>
            </a:r>
            <a:r>
              <a:rPr lang="es-ES" sz="3600" b="0" i="1" dirty="0">
                <a:solidFill>
                  <a:srgbClr val="FF0000"/>
                </a:solidFill>
                <a:effectLst/>
                <a:latin typeface="inherit"/>
              </a:rPr>
              <a:t>compartir pornografía no deseada</a:t>
            </a:r>
            <a:r>
              <a:rPr lang="es-ES" sz="3600" b="0" i="0" dirty="0">
                <a:solidFill>
                  <a:srgbClr val="444444"/>
                </a:solidFill>
                <a:effectLst/>
                <a:latin typeface="inherit"/>
              </a:rPr>
              <a:t>. Esto puede ocurrir sin que la víctima se dé cuenta.</a:t>
            </a:r>
          </a:p>
          <a:p>
            <a:pPr algn="l" fontAlgn="base">
              <a:buFont typeface="Arial" panose="020B0604020202020204" pitchFamily="34" charset="0"/>
              <a:buChar char="•"/>
            </a:pPr>
            <a:r>
              <a:rPr lang="es-ES" sz="3600" b="0" i="0" dirty="0">
                <a:solidFill>
                  <a:srgbClr val="444444"/>
                </a:solidFill>
                <a:effectLst/>
                <a:latin typeface="inherit"/>
              </a:rPr>
              <a:t>Los actos de violencia sexual pueden ocurrir debido a que la víctima no puede consentirlos debido al consumo de alcohol o drogas. El consumo de alcohol o drogas puede ser voluntario o involuntario. Independientemente de ello, no es culpa de la víctima.</a:t>
            </a:r>
          </a:p>
        </p:txBody>
      </p:sp>
      <p:sp>
        <p:nvSpPr>
          <p:cNvPr id="8" name="CuadroTexto 7">
            <a:extLst>
              <a:ext uri="{FF2B5EF4-FFF2-40B4-BE49-F238E27FC236}">
                <a16:creationId xmlns:a16="http://schemas.microsoft.com/office/drawing/2014/main" id="{37191B66-3724-AC41-C759-00D61DED4CBE}"/>
              </a:ext>
            </a:extLst>
          </p:cNvPr>
          <p:cNvSpPr txBox="1"/>
          <p:nvPr/>
        </p:nvSpPr>
        <p:spPr>
          <a:xfrm>
            <a:off x="1447800" y="10331443"/>
            <a:ext cx="12203722" cy="954107"/>
          </a:xfrm>
          <a:prstGeom prst="rect">
            <a:avLst/>
          </a:prstGeom>
          <a:noFill/>
        </p:spPr>
        <p:txBody>
          <a:bodyPr wrap="square">
            <a:spAutoFit/>
          </a:bodyPr>
          <a:lstStyle/>
          <a:p>
            <a:r>
              <a:rPr lang="es-ES" sz="2800" dirty="0">
                <a:hlinkClick r:id="rId6"/>
              </a:rPr>
              <a:t>https://medlineplus.gov/spanish/ency/article/001955.htm</a:t>
            </a:r>
            <a:endParaRPr lang="es-ES" sz="2800" dirty="0"/>
          </a:p>
          <a:p>
            <a:endParaRPr lang="es-ES" sz="2800" dirty="0"/>
          </a:p>
        </p:txBody>
      </p:sp>
      <p:pic>
        <p:nvPicPr>
          <p:cNvPr id="4" name="Audio 3">
            <a:hlinkClick r:id="" action="ppaction://media"/>
            <a:extLst>
              <a:ext uri="{FF2B5EF4-FFF2-40B4-BE49-F238E27FC236}">
                <a16:creationId xmlns:a16="http://schemas.microsoft.com/office/drawing/2014/main" id="{08E4F178-DFC7-4341-BEE1-27B949E8432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2173330668"/>
      </p:ext>
    </p:extLst>
  </p:cSld>
  <p:clrMapOvr>
    <a:masterClrMapping/>
  </p:clrMapOvr>
  <mc:AlternateContent xmlns:mc="http://schemas.openxmlformats.org/markup-compatibility/2006" xmlns:p14="http://schemas.microsoft.com/office/powerpoint/2010/main">
    <mc:Choice Requires="p14">
      <p:transition spd="slow" p14:dur="2000" advTm="26972"/>
    </mc:Choice>
    <mc:Fallback xmlns="">
      <p:transition spd="slow" advTm="269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1BDA43-009F-FF70-05C0-B2C8E99ED720}"/>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A611896C-B345-4668-F529-D3C2C799F97C}"/>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6BB385CB-1FC7-5671-C575-74678F8B9F94}"/>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427376F7-20C9-CA79-B3CC-9B9BF10A2C59}"/>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64B8E8B6-098F-241A-2502-BE4EAB90FF23}"/>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pic>
        <p:nvPicPr>
          <p:cNvPr id="10" name="Imagen 9">
            <a:extLst>
              <a:ext uri="{FF2B5EF4-FFF2-40B4-BE49-F238E27FC236}">
                <a16:creationId xmlns:a16="http://schemas.microsoft.com/office/drawing/2014/main" id="{CEEA8847-BFD3-64B4-E1D5-BB71A403EDB6}"/>
              </a:ext>
            </a:extLst>
          </p:cNvPr>
          <p:cNvPicPr>
            <a:picLocks noChangeAspect="1"/>
          </p:cNvPicPr>
          <p:nvPr/>
        </p:nvPicPr>
        <p:blipFill>
          <a:blip r:embed="rId6"/>
          <a:stretch>
            <a:fillRect/>
          </a:stretch>
        </p:blipFill>
        <p:spPr>
          <a:xfrm>
            <a:off x="1691603" y="702493"/>
            <a:ext cx="5383235" cy="2456901"/>
          </a:xfrm>
          <a:prstGeom prst="rect">
            <a:avLst/>
          </a:prstGeom>
        </p:spPr>
      </p:pic>
      <p:pic>
        <p:nvPicPr>
          <p:cNvPr id="2" name="Imagen 1">
            <a:extLst>
              <a:ext uri="{FF2B5EF4-FFF2-40B4-BE49-F238E27FC236}">
                <a16:creationId xmlns:a16="http://schemas.microsoft.com/office/drawing/2014/main" id="{FD17B7C8-0C4C-4486-BA95-D1CBD86965E4}"/>
              </a:ext>
            </a:extLst>
          </p:cNvPr>
          <p:cNvPicPr>
            <a:picLocks noChangeAspect="1"/>
          </p:cNvPicPr>
          <p:nvPr/>
        </p:nvPicPr>
        <p:blipFill>
          <a:blip r:embed="rId7"/>
          <a:stretch>
            <a:fillRect/>
          </a:stretch>
        </p:blipFill>
        <p:spPr>
          <a:xfrm>
            <a:off x="836579" y="2484659"/>
            <a:ext cx="8210144" cy="8643783"/>
          </a:xfrm>
          <a:prstGeom prst="rect">
            <a:avLst/>
          </a:prstGeom>
        </p:spPr>
      </p:pic>
      <p:pic>
        <p:nvPicPr>
          <p:cNvPr id="4" name="Imagen 3">
            <a:extLst>
              <a:ext uri="{FF2B5EF4-FFF2-40B4-BE49-F238E27FC236}">
                <a16:creationId xmlns:a16="http://schemas.microsoft.com/office/drawing/2014/main" id="{706B66C7-A75B-4B85-9636-37E3DB81CC5C}"/>
              </a:ext>
            </a:extLst>
          </p:cNvPr>
          <p:cNvPicPr>
            <a:picLocks noChangeAspect="1"/>
          </p:cNvPicPr>
          <p:nvPr/>
        </p:nvPicPr>
        <p:blipFill>
          <a:blip r:embed="rId8"/>
          <a:stretch>
            <a:fillRect/>
          </a:stretch>
        </p:blipFill>
        <p:spPr>
          <a:xfrm>
            <a:off x="9502359" y="3159394"/>
            <a:ext cx="14880054" cy="6577519"/>
          </a:xfrm>
          <a:prstGeom prst="rect">
            <a:avLst/>
          </a:prstGeom>
        </p:spPr>
      </p:pic>
      <p:sp>
        <p:nvSpPr>
          <p:cNvPr id="9" name="Rectángulo 8">
            <a:extLst>
              <a:ext uri="{FF2B5EF4-FFF2-40B4-BE49-F238E27FC236}">
                <a16:creationId xmlns:a16="http://schemas.microsoft.com/office/drawing/2014/main" id="{006033A7-5072-4962-B631-349AD11F23E9}"/>
              </a:ext>
            </a:extLst>
          </p:cNvPr>
          <p:cNvSpPr/>
          <p:nvPr/>
        </p:nvSpPr>
        <p:spPr>
          <a:xfrm>
            <a:off x="9909242" y="9906742"/>
            <a:ext cx="12188825" cy="1477328"/>
          </a:xfrm>
          <a:prstGeom prst="rect">
            <a:avLst/>
          </a:prstGeom>
        </p:spPr>
        <p:txBody>
          <a:bodyPr>
            <a:spAutoFit/>
          </a:bodyPr>
          <a:lstStyle/>
          <a:p>
            <a:r>
              <a:rPr lang="en-US" dirty="0">
                <a:solidFill>
                  <a:srgbClr val="FF0000"/>
                </a:solidFill>
              </a:rPr>
              <a:t>Note: These findings must be interpreted with caution, considering that this form of violence is particularly stigmatized globally and especially so in highly traditional and patriarchal societies, where disclosure is associated with fear of blame and often grave repercussions for the victim. With this in mind, in addition to the other challenges with current survey measures of non-partner sexual violence and quality of interviewer training, the true prevalence of non-partner sexual violence is likely to be much higher than the reported or estimated rates of this form of violence in low- and middle-income countries.</a:t>
            </a:r>
            <a:endParaRPr lang="es-ES" dirty="0">
              <a:solidFill>
                <a:srgbClr val="FF0000"/>
              </a:solidFill>
            </a:endParaRPr>
          </a:p>
        </p:txBody>
      </p:sp>
      <p:sp>
        <p:nvSpPr>
          <p:cNvPr id="11" name="CuadroTexto 10">
            <a:extLst>
              <a:ext uri="{FF2B5EF4-FFF2-40B4-BE49-F238E27FC236}">
                <a16:creationId xmlns:a16="http://schemas.microsoft.com/office/drawing/2014/main" id="{91A761C0-E4A4-46BE-9D3B-32C2F2E4DA37}"/>
              </a:ext>
            </a:extLst>
          </p:cNvPr>
          <p:cNvSpPr txBox="1"/>
          <p:nvPr/>
        </p:nvSpPr>
        <p:spPr>
          <a:xfrm>
            <a:off x="11984477" y="2484659"/>
            <a:ext cx="9669293" cy="584775"/>
          </a:xfrm>
          <a:prstGeom prst="rect">
            <a:avLst/>
          </a:prstGeom>
          <a:noFill/>
        </p:spPr>
        <p:txBody>
          <a:bodyPr wrap="square" rtlCol="0">
            <a:spAutoFit/>
          </a:bodyPr>
          <a:lstStyle/>
          <a:p>
            <a:r>
              <a:rPr lang="es-ES" sz="3200" b="1" dirty="0"/>
              <a:t>Prevalencia de la  Violencia sexual fuera de la pareja </a:t>
            </a:r>
          </a:p>
        </p:txBody>
      </p:sp>
      <p:pic>
        <p:nvPicPr>
          <p:cNvPr id="12" name="Audio 11">
            <a:hlinkClick r:id="" action="ppaction://media"/>
            <a:extLst>
              <a:ext uri="{FF2B5EF4-FFF2-40B4-BE49-F238E27FC236}">
                <a16:creationId xmlns:a16="http://schemas.microsoft.com/office/drawing/2014/main" id="{B9A9463D-EA46-4736-A6D8-8895A0E161F1}"/>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780210883"/>
      </p:ext>
    </p:extLst>
  </p:cSld>
  <p:clrMapOvr>
    <a:masterClrMapping/>
  </p:clrMapOvr>
  <mc:AlternateContent xmlns:mc="http://schemas.openxmlformats.org/markup-compatibility/2006" xmlns:p14="http://schemas.microsoft.com/office/powerpoint/2010/main">
    <mc:Choice Requires="p14">
      <p:transition spd="slow" p14:dur="2000" advTm="65981"/>
    </mc:Choice>
    <mc:Fallback xmlns="">
      <p:transition spd="slow" advTm="659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711CE-5D19-B414-6709-C4DFC7345BEC}"/>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40A719D6-CD21-B952-FA82-72ACBE4D41E8}"/>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C00C2AF8-DE66-E473-350F-82711108DF57}"/>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23520338-8477-C876-6F87-AAD62386784E}"/>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0396AC2F-86CA-B86A-ACDD-B156F449C333}"/>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pic>
        <p:nvPicPr>
          <p:cNvPr id="7170" name="Picture 2" descr="11% of women in EU member states have experienced some form of sexual violence.">
            <a:extLst>
              <a:ext uri="{FF2B5EF4-FFF2-40B4-BE49-F238E27FC236}">
                <a16:creationId xmlns:a16="http://schemas.microsoft.com/office/drawing/2014/main" id="{238FDB66-6875-D833-6BED-05B47D7125D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27621" y="8257360"/>
            <a:ext cx="8159261" cy="3210740"/>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E1DB810F-766E-5B51-2865-87CA75E6908D}"/>
              </a:ext>
            </a:extLst>
          </p:cNvPr>
          <p:cNvSpPr txBox="1"/>
          <p:nvPr/>
        </p:nvSpPr>
        <p:spPr>
          <a:xfrm>
            <a:off x="10491406" y="1413478"/>
            <a:ext cx="12202884" cy="7663636"/>
          </a:xfrm>
          <a:prstGeom prst="rect">
            <a:avLst/>
          </a:prstGeom>
          <a:noFill/>
        </p:spPr>
        <p:txBody>
          <a:bodyPr wrap="square">
            <a:spAutoFit/>
          </a:bodyPr>
          <a:lstStyle/>
          <a:p>
            <a:pPr algn="l"/>
            <a:endParaRPr lang="es-ES" sz="2000" b="0" i="0" u="none" strike="noStrike" baseline="0" dirty="0">
              <a:solidFill>
                <a:srgbClr val="000000"/>
              </a:solidFill>
              <a:latin typeface="Calibri" panose="020F0502020204030204" pitchFamily="34" charset="0"/>
            </a:endParaRPr>
          </a:p>
          <a:p>
            <a:pPr marL="571500" indent="-571500">
              <a:buFont typeface="Wingdings" panose="05000000000000000000" pitchFamily="2" charset="2"/>
              <a:buChar char="q"/>
            </a:pPr>
            <a:r>
              <a:rPr lang="es-ES" sz="4000" b="0" i="0" u="none" strike="noStrike" baseline="0" dirty="0">
                <a:solidFill>
                  <a:srgbClr val="212121"/>
                </a:solidFill>
                <a:latin typeface="Calibri" panose="020F0502020204030204" pitchFamily="34" charset="0"/>
              </a:rPr>
              <a:t>Una de cada 20 mujeres mayores de 15 años de la UE ha sido violada. </a:t>
            </a:r>
          </a:p>
          <a:p>
            <a:pPr marL="571500" indent="-571500">
              <a:buFont typeface="Wingdings" panose="05000000000000000000" pitchFamily="2" charset="2"/>
              <a:buChar char="q"/>
            </a:pPr>
            <a:r>
              <a:rPr lang="es-ES" sz="4000" b="0" i="0" u="none" strike="noStrike" baseline="0" dirty="0">
                <a:solidFill>
                  <a:srgbClr val="212121"/>
                </a:solidFill>
                <a:latin typeface="Calibri" panose="020F0502020204030204" pitchFamily="34" charset="0"/>
              </a:rPr>
              <a:t> Una de cada 10 mujeres ha sufrido violencia sexual por parte de su pareja o expareja. </a:t>
            </a:r>
          </a:p>
          <a:p>
            <a:pPr marL="571500" indent="-571500">
              <a:buFont typeface="Wingdings" panose="05000000000000000000" pitchFamily="2" charset="2"/>
              <a:buChar char="q"/>
            </a:pPr>
            <a:r>
              <a:rPr lang="es-ES" sz="4000" b="0" i="0" u="none" strike="noStrike" baseline="0" dirty="0">
                <a:solidFill>
                  <a:srgbClr val="212121"/>
                </a:solidFill>
                <a:latin typeface="Calibri" panose="020F0502020204030204" pitchFamily="34" charset="0"/>
              </a:rPr>
              <a:t> Una de cada 10 víctimas de violencia sexual fuera de la pareja fue agredida por más de un agresor en el incidente más grave. </a:t>
            </a:r>
          </a:p>
          <a:p>
            <a:pPr marL="571500" indent="-571500">
              <a:buFont typeface="Wingdings" panose="05000000000000000000" pitchFamily="2" charset="2"/>
              <a:buChar char="q"/>
            </a:pPr>
            <a:r>
              <a:rPr lang="es-ES" sz="4000" b="0" i="0" u="none" strike="noStrike" baseline="0" dirty="0">
                <a:solidFill>
                  <a:srgbClr val="212121"/>
                </a:solidFill>
                <a:latin typeface="Calibri" panose="020F0502020204030204" pitchFamily="34" charset="0"/>
              </a:rPr>
              <a:t> Alrededor </a:t>
            </a:r>
            <a:r>
              <a:rPr lang="es-ES" sz="4000" b="0" i="1" u="none" strike="noStrike" baseline="0" dirty="0">
                <a:solidFill>
                  <a:srgbClr val="212121"/>
                </a:solidFill>
                <a:latin typeface="Calibri" panose="020F0502020204030204" pitchFamily="34" charset="0"/>
              </a:rPr>
              <a:t>de 3,7 millones de mujeres había sufrido violencia sexual en el último año de la encuesta</a:t>
            </a:r>
            <a:r>
              <a:rPr lang="es-ES" sz="4000" b="0" i="0" u="none" strike="noStrike" baseline="0" dirty="0">
                <a:solidFill>
                  <a:srgbClr val="212121"/>
                </a:solidFill>
                <a:latin typeface="Calibri" panose="020F0502020204030204" pitchFamily="34" charset="0"/>
              </a:rPr>
              <a:t>. </a:t>
            </a:r>
          </a:p>
          <a:p>
            <a:pPr marL="571500" indent="-571500">
              <a:buFont typeface="Wingdings" panose="05000000000000000000" pitchFamily="2" charset="2"/>
              <a:buChar char="q"/>
            </a:pPr>
            <a:r>
              <a:rPr lang="es-ES" sz="4000" dirty="0">
                <a:solidFill>
                  <a:srgbClr val="212121"/>
                </a:solidFill>
                <a:latin typeface="Calibri" panose="020F0502020204030204" pitchFamily="34" charset="0"/>
              </a:rPr>
              <a:t>     El 98% de los agresores son hombres</a:t>
            </a:r>
          </a:p>
          <a:p>
            <a:endParaRPr lang="es-ES" sz="4000" b="0" i="0" u="none" strike="noStrike" baseline="0" dirty="0">
              <a:solidFill>
                <a:srgbClr val="212121"/>
              </a:solidFill>
              <a:latin typeface="Calibri" panose="020F0502020204030204" pitchFamily="34" charset="0"/>
            </a:endParaRPr>
          </a:p>
          <a:p>
            <a:endParaRPr lang="es-ES" sz="3200" b="0" i="0" u="none" strike="noStrike" baseline="0" dirty="0">
              <a:solidFill>
                <a:srgbClr val="212121"/>
              </a:solidFill>
              <a:latin typeface="Calibri" panose="020F0502020204030204" pitchFamily="34" charset="0"/>
            </a:endParaRPr>
          </a:p>
        </p:txBody>
      </p:sp>
      <p:pic>
        <p:nvPicPr>
          <p:cNvPr id="2" name="Audio 1">
            <a:hlinkClick r:id="" action="ppaction://media"/>
            <a:extLst>
              <a:ext uri="{FF2B5EF4-FFF2-40B4-BE49-F238E27FC236}">
                <a16:creationId xmlns:a16="http://schemas.microsoft.com/office/drawing/2014/main" id="{41903EC1-0300-4E1C-8C74-7FC4753435F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3760113" y="13093700"/>
            <a:ext cx="406400" cy="406400"/>
          </a:xfrm>
          <a:prstGeom prst="rect">
            <a:avLst/>
          </a:prstGeom>
        </p:spPr>
      </p:pic>
      <p:pic>
        <p:nvPicPr>
          <p:cNvPr id="4" name="Picture 2" descr="Violence against women: an EU-wide survey - Survey methodology, sample and  fieldwork. Technical report | European Union Agency for Fundamental Rights">
            <a:extLst>
              <a:ext uri="{FF2B5EF4-FFF2-40B4-BE49-F238E27FC236}">
                <a16:creationId xmlns:a16="http://schemas.microsoft.com/office/drawing/2014/main" id="{B1223400-50EC-E066-287A-2B739F0C403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68287" y="1598482"/>
            <a:ext cx="5834742" cy="6397657"/>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EE80C443-928C-383F-E712-1D4CBF50C433}"/>
              </a:ext>
            </a:extLst>
          </p:cNvPr>
          <p:cNvSpPr txBox="1"/>
          <p:nvPr/>
        </p:nvSpPr>
        <p:spPr>
          <a:xfrm>
            <a:off x="1170374" y="9195055"/>
            <a:ext cx="9086809" cy="1938992"/>
          </a:xfrm>
          <a:prstGeom prst="rect">
            <a:avLst/>
          </a:prstGeom>
          <a:noFill/>
        </p:spPr>
        <p:txBody>
          <a:bodyPr wrap="square">
            <a:spAutoFit/>
          </a:bodyPr>
          <a:lstStyle/>
          <a:p>
            <a:r>
              <a:rPr lang="es-ES" sz="2400" dirty="0">
                <a:solidFill>
                  <a:srgbClr val="212121"/>
                </a:solidFill>
                <a:latin typeface="Calibri" panose="020F0502020204030204" pitchFamily="34" charset="0"/>
              </a:rPr>
              <a:t>Datos del Informe de </a:t>
            </a:r>
            <a:r>
              <a:rPr lang="es-ES" sz="2400" b="0" i="0" u="none" strike="noStrike" baseline="0" dirty="0">
                <a:solidFill>
                  <a:srgbClr val="212121"/>
                </a:solidFill>
                <a:latin typeface="Calibri" panose="020F0502020204030204" pitchFamily="34" charset="0"/>
              </a:rPr>
              <a:t>La Agencia Europea de Derechos Fundamentales 2014 . FRA.</a:t>
            </a:r>
            <a:r>
              <a:rPr lang="es-ES" sz="2400" dirty="0">
                <a:solidFill>
                  <a:srgbClr val="0070C0"/>
                </a:solidFill>
              </a:rPr>
              <a:t> </a:t>
            </a:r>
          </a:p>
          <a:p>
            <a:endParaRPr lang="es-ES" sz="2400" dirty="0">
              <a:solidFill>
                <a:srgbClr val="0070C0"/>
              </a:solidFill>
            </a:endParaRPr>
          </a:p>
          <a:p>
            <a:r>
              <a:rPr lang="es-ES" sz="2400" dirty="0">
                <a:solidFill>
                  <a:srgbClr val="0070C0"/>
                </a:solidFill>
              </a:rPr>
              <a:t>https://fra.europa.eu/sites/default/files/fra-2014-vaw-survey-at-a-glance-oct14_es.pdf</a:t>
            </a:r>
          </a:p>
        </p:txBody>
      </p:sp>
    </p:spTree>
    <p:extLst>
      <p:ext uri="{BB962C8B-B14F-4D97-AF65-F5344CB8AC3E}">
        <p14:creationId xmlns:p14="http://schemas.microsoft.com/office/powerpoint/2010/main" val="2829028907"/>
      </p:ext>
    </p:extLst>
  </p:cSld>
  <p:clrMapOvr>
    <a:masterClrMapping/>
  </p:clrMapOvr>
  <mc:AlternateContent xmlns:mc="http://schemas.openxmlformats.org/markup-compatibility/2006" xmlns:p14="http://schemas.microsoft.com/office/powerpoint/2010/main">
    <mc:Choice Requires="p14">
      <p:transition spd="slow" p14:dur="2000" advTm="53854"/>
    </mc:Choice>
    <mc:Fallback xmlns="">
      <p:transition spd="slow" advTm="538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D22AF-79D3-28F3-E900-46F374916155}"/>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88166146-BF67-DE5A-B1E4-47525F838166}"/>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63800F44-A34A-6D92-2CAC-1E16E59FAFAB}"/>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6A61D36D-68F9-C9AD-EDC6-8B408E662A19}"/>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C47929AE-7DFD-79BE-66CC-BE3CB68FF2BE}"/>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sp>
        <p:nvSpPr>
          <p:cNvPr id="4" name="Rectangle 1">
            <a:extLst>
              <a:ext uri="{FF2B5EF4-FFF2-40B4-BE49-F238E27FC236}">
                <a16:creationId xmlns:a16="http://schemas.microsoft.com/office/drawing/2014/main" id="{BDF41319-8BDA-4989-1C0C-29FA9C77123C}"/>
              </a:ext>
            </a:extLst>
          </p:cNvPr>
          <p:cNvSpPr>
            <a:spLocks noChangeArrowheads="1"/>
          </p:cNvSpPr>
          <p:nvPr/>
        </p:nvSpPr>
        <p:spPr bwMode="auto">
          <a:xfrm>
            <a:off x="6965183" y="1633954"/>
            <a:ext cx="16951570" cy="9510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600" b="1" i="0" u="none" strike="noStrike" cap="none" normalizeH="0" baseline="0" dirty="0">
                <a:ln>
                  <a:noFill/>
                </a:ln>
                <a:solidFill>
                  <a:srgbClr val="000000"/>
                </a:solidFill>
                <a:effectLst/>
                <a:latin typeface="inherit"/>
              </a:rPr>
              <a:t>Investigadores de la Facultad de Psicología elaboran el primer informe global sobre la violencia sexual en España</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600" b="1" i="0" u="none" strike="noStrike" cap="none" normalizeH="0" baseline="0" dirty="0">
                <a:ln>
                  <a:noFill/>
                </a:ln>
                <a:solidFill>
                  <a:srgbClr val="9E9E9E"/>
                </a:solidFill>
                <a:effectLst/>
              </a:rPr>
              <a:t>Noticia | 22-12-2021</a:t>
            </a:r>
            <a:endParaRPr kumimoji="0" lang="es-ES" altLang="es-ES" sz="36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600" b="0" i="0" u="none" strike="noStrike" cap="none" normalizeH="0" baseline="0" dirty="0">
                <a:ln>
                  <a:noFill/>
                </a:ln>
                <a:solidFill>
                  <a:schemeClr val="tx1"/>
                </a:solidFill>
                <a:effectLst/>
                <a:latin typeface="Arial" panose="020B0604020202020204" pitchFamily="34" charset="0"/>
              </a:rPr>
              <a:t>Investigadores de la UB han elaborado, por encargo del Ministerio del Interior, un informe sobre la violencia sexual en España en el que se recogen y analizan los datos existentes para dar una visión global del fenómeno. Los autores del estudio han empleado cifras oficiales, como el número de denuncias y condenas, y diversas encuestas e investigaciones publicadas al respecto, entre otras fuentes. En el informe se estima que en España se dan aproximadamente </a:t>
            </a:r>
            <a:r>
              <a:rPr kumimoji="0" lang="es-ES" altLang="es-ES" sz="3600" b="0" i="1" u="none" strike="noStrike" cap="none" normalizeH="0" baseline="0" dirty="0">
                <a:ln>
                  <a:noFill/>
                </a:ln>
                <a:solidFill>
                  <a:schemeClr val="tx1"/>
                </a:solidFill>
                <a:effectLst/>
                <a:latin typeface="Arial" panose="020B0604020202020204" pitchFamily="34" charset="0"/>
              </a:rPr>
              <a:t>400.000 incidentes de violencia sexual al año</a:t>
            </a:r>
            <a:r>
              <a:rPr kumimoji="0" lang="es-ES" altLang="es-ES" sz="3600" b="0" i="0" u="none" strike="noStrike" cap="none" normalizeH="0" baseline="0" dirty="0">
                <a:ln>
                  <a:noFill/>
                </a:ln>
                <a:solidFill>
                  <a:schemeClr val="tx1"/>
                </a:solidFill>
                <a:effectLst/>
                <a:latin typeface="Arial" panose="020B0604020202020204" pitchFamily="34" charset="0"/>
              </a:rPr>
              <a:t>, de los cuales unos 100.000 tendrían como víctimas a menores de edad. Entre el 85 % y el 95 % de las víctimas adultas son </a:t>
            </a:r>
            <a:r>
              <a:rPr kumimoji="0" lang="es-ES" altLang="es-ES" sz="3600" b="0" i="0" u="none" strike="noStrike" cap="none" normalizeH="0" baseline="0" dirty="0">
                <a:ln>
                  <a:noFill/>
                </a:ln>
                <a:solidFill>
                  <a:srgbClr val="FF0000"/>
                </a:solidFill>
                <a:effectLst/>
                <a:latin typeface="Arial" panose="020B0604020202020204" pitchFamily="34" charset="0"/>
              </a:rPr>
              <a:t>mujeres</a:t>
            </a:r>
            <a:r>
              <a:rPr kumimoji="0" lang="es-ES" altLang="es-ES" sz="36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600" b="0" i="0" u="none" strike="noStrike" cap="none" normalizeH="0" baseline="0" dirty="0">
                <a:ln>
                  <a:noFill/>
                </a:ln>
                <a:solidFill>
                  <a:schemeClr val="tx1"/>
                </a:solidFill>
                <a:effectLst/>
                <a:latin typeface="Arial" panose="020B0604020202020204" pitchFamily="34" charset="0"/>
              </a:rPr>
              <a:t>En el enlace siguiente podéis escuchar el </a:t>
            </a:r>
            <a:r>
              <a:rPr kumimoji="0" lang="es-ES" altLang="es-ES" sz="3600" b="0" i="0" u="none" strike="noStrike" cap="none" normalizeH="0" baseline="0" dirty="0">
                <a:ln>
                  <a:noFill/>
                </a:ln>
                <a:solidFill>
                  <a:srgbClr val="0071CD"/>
                </a:solidFill>
                <a:effectLst/>
                <a:latin typeface="Arial" panose="020B0604020202020204" pitchFamily="34" charset="0"/>
                <a:hlinkClick r:id="rId6"/>
              </a:rPr>
              <a:t>podcast de la UB</a:t>
            </a:r>
            <a:r>
              <a:rPr kumimoji="0" lang="es-ES" altLang="es-ES" sz="3600" b="0" i="0" u="none" strike="noStrike" cap="none" normalizeH="0" baseline="0" dirty="0">
                <a:ln>
                  <a:noFill/>
                </a:ln>
                <a:solidFill>
                  <a:schemeClr val="tx1"/>
                </a:solidFill>
                <a:effectLst/>
                <a:latin typeface="Arial" panose="020B0604020202020204" pitchFamily="34" charset="0"/>
              </a:rPr>
              <a:t> que habla sobre el informe con Antonio Andrés Pueyo, uno  de los autores y  profesor de la Facultad de Psicología.</a:t>
            </a:r>
          </a:p>
        </p:txBody>
      </p:sp>
      <p:pic>
        <p:nvPicPr>
          <p:cNvPr id="5" name="Picture 2">
            <a:extLst>
              <a:ext uri="{FF2B5EF4-FFF2-40B4-BE49-F238E27FC236}">
                <a16:creationId xmlns:a16="http://schemas.microsoft.com/office/drawing/2014/main" id="{4760DE9E-3856-FE2B-92BD-F4A3570DE0A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5660" y="1790780"/>
            <a:ext cx="6072553" cy="6010520"/>
          </a:xfrm>
          <a:prstGeom prst="rect">
            <a:avLst/>
          </a:prstGeom>
          <a:noFill/>
          <a:extLst>
            <a:ext uri="{909E8E84-426E-40DD-AFC4-6F175D3DCCD1}">
              <a14:hiddenFill xmlns:a14="http://schemas.microsoft.com/office/drawing/2010/main">
                <a:solidFill>
                  <a:srgbClr val="FFFFFF"/>
                </a:solidFill>
              </a14:hiddenFill>
            </a:ext>
          </a:extLst>
        </p:spPr>
      </p:pic>
      <p:pic>
        <p:nvPicPr>
          <p:cNvPr id="7" name="Audio 6">
            <a:hlinkClick r:id="" action="ppaction://media"/>
            <a:extLst>
              <a:ext uri="{FF2B5EF4-FFF2-40B4-BE49-F238E27FC236}">
                <a16:creationId xmlns:a16="http://schemas.microsoft.com/office/drawing/2014/main" id="{42AD443D-DCF9-4020-86E7-28C83C9BCE0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152440605"/>
      </p:ext>
    </p:extLst>
  </p:cSld>
  <p:clrMapOvr>
    <a:masterClrMapping/>
  </p:clrMapOvr>
  <mc:AlternateContent xmlns:mc="http://schemas.openxmlformats.org/markup-compatibility/2006" xmlns:p14="http://schemas.microsoft.com/office/powerpoint/2010/main">
    <mc:Choice Requires="p14">
      <p:transition spd="slow" p14:dur="2000" advTm="28496"/>
    </mc:Choice>
    <mc:Fallback xmlns="">
      <p:transition spd="slow" advTm="284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6E185B-496B-6A52-48C5-F2AF17F71FC5}"/>
            </a:ext>
          </a:extLst>
        </p:cNvPr>
        <p:cNvGrpSpPr/>
        <p:nvPr/>
      </p:nvGrpSpPr>
      <p:grpSpPr>
        <a:xfrm>
          <a:off x="0" y="0"/>
          <a:ext cx="0" cy="0"/>
          <a:chOff x="0" y="0"/>
          <a:chExt cx="0" cy="0"/>
        </a:xfrm>
      </p:grpSpPr>
      <p:sp>
        <p:nvSpPr>
          <p:cNvPr id="17" name="Rectángulo redondeado 16">
            <a:extLst>
              <a:ext uri="{FF2B5EF4-FFF2-40B4-BE49-F238E27FC236}">
                <a16:creationId xmlns:a16="http://schemas.microsoft.com/office/drawing/2014/main" id="{F54898E4-1F89-E707-9A9C-640F17CFA753}"/>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337AD0AE-7C16-E03F-96FF-64966D5AA79B}"/>
              </a:ext>
            </a:extLst>
          </p:cNvPr>
          <p:cNvSpPr txBox="1">
            <a:spLocks/>
          </p:cNvSpPr>
          <p:nvPr/>
        </p:nvSpPr>
        <p:spPr>
          <a:xfrm>
            <a:off x="669882" y="672572"/>
            <a:ext cx="95873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1600" dirty="0">
                <a:solidFill>
                  <a:srgbClr val="F42100"/>
                </a:solidFill>
                <a:latin typeface="IBM Plex Sans" panose="020B0503050203000203" pitchFamily="34" charset="0"/>
              </a:rPr>
              <a:t>Centro de Formación y Desarrollo Profesional (CFDP)</a:t>
            </a:r>
          </a:p>
        </p:txBody>
      </p:sp>
      <p:pic>
        <p:nvPicPr>
          <p:cNvPr id="21" name="Imagen 20">
            <a:extLst>
              <a:ext uri="{FF2B5EF4-FFF2-40B4-BE49-F238E27FC236}">
                <a16:creationId xmlns:a16="http://schemas.microsoft.com/office/drawing/2014/main" id="{6448C885-EDD2-962E-F1DB-9DD780A2F49D}"/>
              </a:ext>
            </a:extLst>
          </p:cNvPr>
          <p:cNvPicPr>
            <a:picLocks noChangeAspect="1"/>
          </p:cNvPicPr>
          <p:nvPr/>
        </p:nvPicPr>
        <p:blipFill>
          <a:blip r:embed="rId5"/>
          <a:stretch>
            <a:fillRect/>
          </a:stretch>
        </p:blipFill>
        <p:spPr>
          <a:xfrm>
            <a:off x="669600" y="11833200"/>
            <a:ext cx="4889500" cy="1384300"/>
          </a:xfrm>
          <a:prstGeom prst="rect">
            <a:avLst/>
          </a:prstGeom>
        </p:spPr>
      </p:pic>
      <p:sp>
        <p:nvSpPr>
          <p:cNvPr id="29" name="Título 1">
            <a:extLst>
              <a:ext uri="{FF2B5EF4-FFF2-40B4-BE49-F238E27FC236}">
                <a16:creationId xmlns:a16="http://schemas.microsoft.com/office/drawing/2014/main" id="{4F72960F-A3A6-7D58-D383-FEE1B93B9962}"/>
              </a:ext>
            </a:extLst>
          </p:cNvPr>
          <p:cNvSpPr txBox="1">
            <a:spLocks/>
          </p:cNvSpPr>
          <p:nvPr/>
        </p:nvSpPr>
        <p:spPr>
          <a:xfrm>
            <a:off x="17074662" y="12115800"/>
            <a:ext cx="5526921"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50000"/>
              </a:lnSpc>
            </a:pPr>
            <a:r>
              <a:rPr lang="es-ES" sz="2370" dirty="0">
                <a:solidFill>
                  <a:srgbClr val="002129"/>
                </a:solidFill>
                <a:latin typeface="IBM Plex Sans Medium" panose="020B0503050203000203" pitchFamily="34" charset="0"/>
              </a:rPr>
              <a:t>Vicerrectorado de Formación Continua</a:t>
            </a:r>
          </a:p>
        </p:txBody>
      </p:sp>
      <p:pic>
        <p:nvPicPr>
          <p:cNvPr id="3" name="Imagen 2">
            <a:extLst>
              <a:ext uri="{FF2B5EF4-FFF2-40B4-BE49-F238E27FC236}">
                <a16:creationId xmlns:a16="http://schemas.microsoft.com/office/drawing/2014/main" id="{6DE0AD6A-DC86-AD52-488B-7A7C1A6BF69C}"/>
              </a:ext>
            </a:extLst>
          </p:cNvPr>
          <p:cNvPicPr>
            <a:picLocks noChangeAspect="1"/>
          </p:cNvPicPr>
          <p:nvPr/>
        </p:nvPicPr>
        <p:blipFill>
          <a:blip r:embed="rId6"/>
          <a:stretch>
            <a:fillRect/>
          </a:stretch>
        </p:blipFill>
        <p:spPr>
          <a:xfrm>
            <a:off x="4419600" y="1334218"/>
            <a:ext cx="18909323" cy="9220224"/>
          </a:xfrm>
          <a:prstGeom prst="rect">
            <a:avLst/>
          </a:prstGeom>
        </p:spPr>
      </p:pic>
      <p:sp>
        <p:nvSpPr>
          <p:cNvPr id="5" name="CuadroTexto 4">
            <a:extLst>
              <a:ext uri="{FF2B5EF4-FFF2-40B4-BE49-F238E27FC236}">
                <a16:creationId xmlns:a16="http://schemas.microsoft.com/office/drawing/2014/main" id="{41092EA0-D493-1559-34E4-D2735611C7C6}"/>
              </a:ext>
            </a:extLst>
          </p:cNvPr>
          <p:cNvSpPr txBox="1"/>
          <p:nvPr/>
        </p:nvSpPr>
        <p:spPr>
          <a:xfrm>
            <a:off x="1053490" y="2859661"/>
            <a:ext cx="12203722" cy="523220"/>
          </a:xfrm>
          <a:prstGeom prst="rect">
            <a:avLst/>
          </a:prstGeom>
          <a:noFill/>
        </p:spPr>
        <p:txBody>
          <a:bodyPr wrap="square">
            <a:spAutoFit/>
          </a:bodyPr>
          <a:lstStyle/>
          <a:p>
            <a:r>
              <a:rPr lang="es-ES" sz="2800" dirty="0"/>
              <a:t>https://es.statista.com/</a:t>
            </a:r>
          </a:p>
        </p:txBody>
      </p:sp>
      <p:pic>
        <p:nvPicPr>
          <p:cNvPr id="9" name="Audio 8">
            <a:hlinkClick r:id="" action="ppaction://media"/>
            <a:extLst>
              <a:ext uri="{FF2B5EF4-FFF2-40B4-BE49-F238E27FC236}">
                <a16:creationId xmlns:a16="http://schemas.microsoft.com/office/drawing/2014/main" id="{CE545277-2D56-42BB-8B78-4E6B8F15AB7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3760113" y="13093700"/>
            <a:ext cx="406400" cy="406400"/>
          </a:xfrm>
          <a:prstGeom prst="rect">
            <a:avLst/>
          </a:prstGeom>
        </p:spPr>
      </p:pic>
    </p:spTree>
    <p:extLst>
      <p:ext uri="{BB962C8B-B14F-4D97-AF65-F5344CB8AC3E}">
        <p14:creationId xmlns:p14="http://schemas.microsoft.com/office/powerpoint/2010/main" val="948098051"/>
      </p:ext>
    </p:extLst>
  </p:cSld>
  <p:clrMapOvr>
    <a:masterClrMapping/>
  </p:clrMapOvr>
  <mc:AlternateContent xmlns:mc="http://schemas.openxmlformats.org/markup-compatibility/2006" xmlns:p14="http://schemas.microsoft.com/office/powerpoint/2010/main">
    <mc:Choice Requires="p14">
      <p:transition spd="slow" p14:dur="2000" advTm="13196"/>
    </mc:Choice>
    <mc:Fallback xmlns="">
      <p:transition spd="slow" advTm="131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1127</TotalTime>
  <Words>1808</Words>
  <Application>Microsoft Office PowerPoint</Application>
  <PresentationFormat>Personalizado</PresentationFormat>
  <Paragraphs>262</Paragraphs>
  <Slides>25</Slides>
  <Notes>25</Notes>
  <HiddenSlides>0</HiddenSlides>
  <MMClips>24</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25</vt:i4>
      </vt:variant>
    </vt:vector>
  </HeadingPairs>
  <TitlesOfParts>
    <vt:vector size="37" baseType="lpstr">
      <vt:lpstr>Arial</vt:lpstr>
      <vt:lpstr>Arial Nova Cond Light</vt:lpstr>
      <vt:lpstr>Calibri</vt:lpstr>
      <vt:lpstr>Calibri Light</vt:lpstr>
      <vt:lpstr>Courier New</vt:lpstr>
      <vt:lpstr>IBM Plex Sans</vt:lpstr>
      <vt:lpstr>IBM Plex Sans Medium</vt:lpstr>
      <vt:lpstr>inherit</vt:lpstr>
      <vt:lpstr>Lucida Grande</vt:lpstr>
      <vt:lpstr>Verdana</vt:lpstr>
      <vt:lpstr>Wingdings</vt:lpstr>
      <vt:lpstr>Tema de Office</vt:lpstr>
      <vt:lpstr>Centro de Formación y Desarrollo Profesional (CFDP) ESTRATEGIAS Y  HERRAMIENTAS PARA PREVENIR LAS VIOLENCIAS SEXUALES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MARIA DEL CARMEN MARTINEZ MARTINEZ</cp:lastModifiedBy>
  <cp:revision>132</cp:revision>
  <dcterms:created xsi:type="dcterms:W3CDTF">2023-07-12T12:00:34Z</dcterms:created>
  <dcterms:modified xsi:type="dcterms:W3CDTF">2026-05-04T12:58:32Z</dcterms:modified>
</cp:coreProperties>
</file>